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15" r:id="rId2"/>
    <p:sldId id="256" r:id="rId3"/>
    <p:sldId id="310" r:id="rId4"/>
    <p:sldId id="311" r:id="rId5"/>
    <p:sldId id="321" r:id="rId6"/>
    <p:sldId id="313" r:id="rId7"/>
    <p:sldId id="314" r:id="rId8"/>
    <p:sldId id="320" r:id="rId9"/>
    <p:sldId id="258" r:id="rId10"/>
    <p:sldId id="259" r:id="rId11"/>
    <p:sldId id="260" r:id="rId12"/>
    <p:sldId id="263" r:id="rId13"/>
    <p:sldId id="317" r:id="rId14"/>
    <p:sldId id="264" r:id="rId15"/>
    <p:sldId id="265" r:id="rId16"/>
    <p:sldId id="266" r:id="rId17"/>
    <p:sldId id="322"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316"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7" r:id="rId59"/>
    <p:sldId id="324" r:id="rId60"/>
    <p:sldId id="308" r:id="rId61"/>
    <p:sldId id="325" r:id="rId62"/>
    <p:sldId id="323" r:id="rId6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77" autoAdjust="0"/>
  </p:normalViewPr>
  <p:slideViewPr>
    <p:cSldViewPr>
      <p:cViewPr varScale="1">
        <p:scale>
          <a:sx n="110" d="100"/>
          <a:sy n="110" d="100"/>
        </p:scale>
        <p:origin x="11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5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201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201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01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01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201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F08E5BE-095E-413B-A576-42CB231D70A4}" type="slidenum">
              <a:rPr lang="en-US"/>
              <a:pPr/>
              <a:t>‹#›</a:t>
            </a:fld>
            <a:endParaRPr lang="en-US"/>
          </a:p>
        </p:txBody>
      </p:sp>
    </p:spTree>
    <p:extLst>
      <p:ext uri="{BB962C8B-B14F-4D97-AF65-F5344CB8AC3E}">
        <p14:creationId xmlns:p14="http://schemas.microsoft.com/office/powerpoint/2010/main" val="36560711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has animations. The word “jeopardy” zooms in and the “subtitle” spins and zooms. Also, there is auto play music that starts when the slide starts, but that music file must be saved in the same folder.</a:t>
            </a:r>
            <a:endParaRPr lang="en-US" dirty="0"/>
          </a:p>
        </p:txBody>
      </p:sp>
      <p:sp>
        <p:nvSpPr>
          <p:cNvPr id="4" name="Slide Number Placeholder 3"/>
          <p:cNvSpPr>
            <a:spLocks noGrp="1"/>
          </p:cNvSpPr>
          <p:nvPr>
            <p:ph type="sldNum" sz="quarter" idx="10"/>
          </p:nvPr>
        </p:nvSpPr>
        <p:spPr/>
        <p:txBody>
          <a:bodyPr/>
          <a:lstStyle/>
          <a:p>
            <a:fld id="{7F08E5BE-095E-413B-A576-42CB231D70A4}" type="slidenum">
              <a:rPr lang="en-US" smtClean="0"/>
              <a:pPr/>
              <a:t>1</a:t>
            </a:fld>
            <a:endParaRPr lang="en-US"/>
          </a:p>
        </p:txBody>
      </p:sp>
    </p:spTree>
    <p:extLst>
      <p:ext uri="{BB962C8B-B14F-4D97-AF65-F5344CB8AC3E}">
        <p14:creationId xmlns:p14="http://schemas.microsoft.com/office/powerpoint/2010/main" val="4159833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32B2D-A8DF-4D70-83D8-2F672B963E74}" type="slidenum">
              <a:rPr lang="en-US"/>
              <a:pPr/>
              <a:t>2</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dirty="0"/>
              <a:t>This game slide must be edited on the slide</a:t>
            </a:r>
            <a:r>
              <a:rPr lang="en-US" baseline="0" dirty="0"/>
              <a:t> (</a:t>
            </a:r>
            <a:r>
              <a:rPr lang="en-US" baseline="0" dirty="0" err="1"/>
              <a:t>ie</a:t>
            </a:r>
            <a:r>
              <a:rPr lang="en-US" baseline="0" dirty="0"/>
              <a:t>, by typing on to the slide directly in the appropriate text boxes. The heading boxes have a link to the explanations for the categories. The remainder of the slides can be edited in the “outline” view.</a:t>
            </a:r>
            <a:endParaRPr lang="en-US" dirty="0"/>
          </a:p>
          <a:p>
            <a:r>
              <a:rPr lang="en-US" dirty="0"/>
              <a:t>Use the outline view (on the left) and type clues where you see the word “clue”. The -clues corresponding to the clues should be put later. All the links should be tested before playing, and make sure that nothing gets deleted to avoid Foul ups.</a:t>
            </a:r>
          </a:p>
        </p:txBody>
      </p:sp>
    </p:spTree>
    <p:extLst>
      <p:ext uri="{BB962C8B-B14F-4D97-AF65-F5344CB8AC3E}">
        <p14:creationId xmlns:p14="http://schemas.microsoft.com/office/powerpoint/2010/main" val="2471780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21268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891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4760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2109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43283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0"/>
            <a:ext cx="4495800" cy="685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0"/>
            <a:ext cx="4495800" cy="685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342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6616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6742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912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9585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36132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text style</a:t>
            </a:r>
          </a:p>
        </p:txBody>
      </p:sp>
      <p:sp>
        <p:nvSpPr>
          <p:cNvPr id="1031" name="Rectangle 7"/>
          <p:cNvSpPr>
            <a:spLocks noGrp="1" noChangeArrowheads="1"/>
          </p:cNvSpPr>
          <p:nvPr>
            <p:ph type="title"/>
          </p:nvPr>
        </p:nvSpPr>
        <p:spPr bwMode="auto">
          <a:xfrm>
            <a:off x="0" y="0"/>
            <a:ext cx="777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1000">
          <a:solidFill>
            <a:schemeClr val="accent2"/>
          </a:solidFill>
          <a:latin typeface="+mj-lt"/>
          <a:ea typeface="+mj-ea"/>
          <a:cs typeface="+mj-cs"/>
        </a:defRPr>
      </a:lvl1pPr>
      <a:lvl2pPr algn="l" rtl="0" fontAlgn="base">
        <a:spcBef>
          <a:spcPct val="0"/>
        </a:spcBef>
        <a:spcAft>
          <a:spcPct val="0"/>
        </a:spcAft>
        <a:defRPr sz="1000">
          <a:solidFill>
            <a:schemeClr val="accent2"/>
          </a:solidFill>
          <a:latin typeface="Arial" charset="0"/>
        </a:defRPr>
      </a:lvl2pPr>
      <a:lvl3pPr algn="l" rtl="0" fontAlgn="base">
        <a:spcBef>
          <a:spcPct val="0"/>
        </a:spcBef>
        <a:spcAft>
          <a:spcPct val="0"/>
        </a:spcAft>
        <a:defRPr sz="1000">
          <a:solidFill>
            <a:schemeClr val="accent2"/>
          </a:solidFill>
          <a:latin typeface="Arial" charset="0"/>
        </a:defRPr>
      </a:lvl3pPr>
      <a:lvl4pPr algn="l" rtl="0" fontAlgn="base">
        <a:spcBef>
          <a:spcPct val="0"/>
        </a:spcBef>
        <a:spcAft>
          <a:spcPct val="0"/>
        </a:spcAft>
        <a:defRPr sz="1000">
          <a:solidFill>
            <a:schemeClr val="accent2"/>
          </a:solidFill>
          <a:latin typeface="Arial" charset="0"/>
        </a:defRPr>
      </a:lvl4pPr>
      <a:lvl5pPr algn="l" rtl="0" fontAlgn="base">
        <a:spcBef>
          <a:spcPct val="0"/>
        </a:spcBef>
        <a:spcAft>
          <a:spcPct val="0"/>
        </a:spcAft>
        <a:defRPr sz="1000">
          <a:solidFill>
            <a:schemeClr val="accent2"/>
          </a:solidFill>
          <a:latin typeface="Arial" charset="0"/>
        </a:defRPr>
      </a:lvl5pPr>
      <a:lvl6pPr marL="457200" algn="l" rtl="0" fontAlgn="base">
        <a:spcBef>
          <a:spcPct val="0"/>
        </a:spcBef>
        <a:spcAft>
          <a:spcPct val="0"/>
        </a:spcAft>
        <a:defRPr sz="1000">
          <a:solidFill>
            <a:schemeClr val="accent2"/>
          </a:solidFill>
          <a:latin typeface="Arial" charset="0"/>
        </a:defRPr>
      </a:lvl6pPr>
      <a:lvl7pPr marL="914400" algn="l" rtl="0" fontAlgn="base">
        <a:spcBef>
          <a:spcPct val="0"/>
        </a:spcBef>
        <a:spcAft>
          <a:spcPct val="0"/>
        </a:spcAft>
        <a:defRPr sz="1000">
          <a:solidFill>
            <a:schemeClr val="accent2"/>
          </a:solidFill>
          <a:latin typeface="Arial" charset="0"/>
        </a:defRPr>
      </a:lvl7pPr>
      <a:lvl8pPr marL="1371600" algn="l" rtl="0" fontAlgn="base">
        <a:spcBef>
          <a:spcPct val="0"/>
        </a:spcBef>
        <a:spcAft>
          <a:spcPct val="0"/>
        </a:spcAft>
        <a:defRPr sz="1000">
          <a:solidFill>
            <a:schemeClr val="accent2"/>
          </a:solidFill>
          <a:latin typeface="Arial" charset="0"/>
        </a:defRPr>
      </a:lvl8pPr>
      <a:lvl9pPr marL="1828800" algn="l" rtl="0" fontAlgn="base">
        <a:spcBef>
          <a:spcPct val="0"/>
        </a:spcBef>
        <a:spcAft>
          <a:spcPct val="0"/>
        </a:spcAft>
        <a:defRPr sz="1000">
          <a:solidFill>
            <a:schemeClr val="accent2"/>
          </a:solidFill>
          <a:latin typeface="Arial" charset="0"/>
        </a:defRPr>
      </a:lvl9pPr>
    </p:titleStyle>
    <p:bodyStyle>
      <a:lvl1pPr marL="342900" indent="-342900" algn="ctr" rtl="0" fontAlgn="base">
        <a:spcBef>
          <a:spcPct val="20000"/>
        </a:spcBef>
        <a:spcAft>
          <a:spcPct val="0"/>
        </a:spcAft>
        <a:defRPr sz="4000">
          <a:solidFill>
            <a:schemeClr val="bg1"/>
          </a:solidFill>
          <a:latin typeface="+mn-lt"/>
          <a:ea typeface="+mn-ea"/>
          <a:cs typeface="+mn-cs"/>
        </a:defRPr>
      </a:lvl1pPr>
      <a:lvl2pPr marL="742950" indent="-285750" algn="l" rtl="0" fontAlgn="base">
        <a:spcBef>
          <a:spcPct val="20000"/>
        </a:spcBef>
        <a:spcAft>
          <a:spcPct val="0"/>
        </a:spcAft>
        <a:defRPr sz="1000">
          <a:solidFill>
            <a:schemeClr val="bg1"/>
          </a:solidFill>
          <a:latin typeface="Times New Roman" pitchFamily="18" charset="0"/>
        </a:defRPr>
      </a:lvl2pPr>
      <a:lvl3pPr marL="1143000" indent="-228600" algn="l" rtl="0" fontAlgn="base">
        <a:spcBef>
          <a:spcPct val="20000"/>
        </a:spcBef>
        <a:spcAft>
          <a:spcPct val="0"/>
        </a:spcAft>
        <a:defRPr sz="1000">
          <a:solidFill>
            <a:schemeClr val="bg1"/>
          </a:solidFill>
          <a:latin typeface="Times New Roman" pitchFamily="18" charset="0"/>
        </a:defRPr>
      </a:lvl3pPr>
      <a:lvl4pPr marL="1600200" indent="-228600" algn="l" rtl="0" fontAlgn="base">
        <a:spcBef>
          <a:spcPct val="20000"/>
        </a:spcBef>
        <a:spcAft>
          <a:spcPct val="0"/>
        </a:spcAft>
        <a:defRPr sz="1000">
          <a:solidFill>
            <a:schemeClr val="bg1"/>
          </a:solidFill>
          <a:latin typeface="Times New Roman" pitchFamily="18" charset="0"/>
        </a:defRPr>
      </a:lvl4pPr>
      <a:lvl5pPr marL="2057400" indent="-228600" algn="l" rtl="0" fontAlgn="base">
        <a:spcBef>
          <a:spcPct val="20000"/>
        </a:spcBef>
        <a:spcAft>
          <a:spcPct val="0"/>
        </a:spcAft>
        <a:buChar char="»"/>
        <a:defRPr sz="1000">
          <a:solidFill>
            <a:schemeClr val="bg1"/>
          </a:solidFill>
          <a:latin typeface="Times New Roman" pitchFamily="18" charset="0"/>
        </a:defRPr>
      </a:lvl5pPr>
      <a:lvl6pPr marL="2514600" indent="-228600" algn="l" rtl="0" fontAlgn="base">
        <a:spcBef>
          <a:spcPct val="20000"/>
        </a:spcBef>
        <a:spcAft>
          <a:spcPct val="0"/>
        </a:spcAft>
        <a:buChar char="»"/>
        <a:defRPr sz="1000">
          <a:solidFill>
            <a:schemeClr val="bg1"/>
          </a:solidFill>
          <a:latin typeface="Times New Roman" pitchFamily="18" charset="0"/>
        </a:defRPr>
      </a:lvl6pPr>
      <a:lvl7pPr marL="2971800" indent="-228600" algn="l" rtl="0" fontAlgn="base">
        <a:spcBef>
          <a:spcPct val="20000"/>
        </a:spcBef>
        <a:spcAft>
          <a:spcPct val="0"/>
        </a:spcAft>
        <a:buChar char="»"/>
        <a:defRPr sz="1000">
          <a:solidFill>
            <a:schemeClr val="bg1"/>
          </a:solidFill>
          <a:latin typeface="Times New Roman" pitchFamily="18" charset="0"/>
        </a:defRPr>
      </a:lvl7pPr>
      <a:lvl8pPr marL="3429000" indent="-228600" algn="l" rtl="0" fontAlgn="base">
        <a:spcBef>
          <a:spcPct val="20000"/>
        </a:spcBef>
        <a:spcAft>
          <a:spcPct val="0"/>
        </a:spcAft>
        <a:buChar char="»"/>
        <a:defRPr sz="1000">
          <a:solidFill>
            <a:schemeClr val="bg1"/>
          </a:solidFill>
          <a:latin typeface="Times New Roman" pitchFamily="18" charset="0"/>
        </a:defRPr>
      </a:lvl8pPr>
      <a:lvl9pPr marL="3886200" indent="-228600" algn="l" rtl="0" fontAlgn="base">
        <a:spcBef>
          <a:spcPct val="20000"/>
        </a:spcBef>
        <a:spcAft>
          <a:spcPct val="0"/>
        </a:spcAft>
        <a:buChar char="»"/>
        <a:defRPr sz="1000">
          <a:solidFill>
            <a:schemeClr val="bg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4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28.xml"/><Relationship Id="rId18" Type="http://schemas.openxmlformats.org/officeDocument/2006/relationships/slide" Target="slide29.xml"/><Relationship Id="rId26" Type="http://schemas.openxmlformats.org/officeDocument/2006/relationships/slide" Target="slide21.xml"/><Relationship Id="rId3" Type="http://schemas.openxmlformats.org/officeDocument/2006/relationships/slide" Target="slide58.xml"/><Relationship Id="rId21" Type="http://schemas.openxmlformats.org/officeDocument/2006/relationships/slide" Target="slide20.xml"/><Relationship Id="rId7" Type="http://schemas.openxmlformats.org/officeDocument/2006/relationships/slide" Target="slide7.xml"/><Relationship Id="rId12" Type="http://schemas.openxmlformats.org/officeDocument/2006/relationships/slide" Target="slide23.xml"/><Relationship Id="rId17" Type="http://schemas.openxmlformats.org/officeDocument/2006/relationships/slide" Target="slide24.xml"/><Relationship Id="rId25" Type="http://schemas.openxmlformats.org/officeDocument/2006/relationships/slide" Target="slide16.xml"/><Relationship Id="rId33" Type="http://schemas.openxmlformats.org/officeDocument/2006/relationships/slide" Target="slide32.xml"/><Relationship Id="rId2" Type="http://schemas.openxmlformats.org/officeDocument/2006/relationships/notesSlide" Target="../notesSlides/notesSlide2.xml"/><Relationship Id="rId16" Type="http://schemas.openxmlformats.org/officeDocument/2006/relationships/slide" Target="slide19.xml"/><Relationship Id="rId20" Type="http://schemas.openxmlformats.org/officeDocument/2006/relationships/slide" Target="slide15.xml"/><Relationship Id="rId29" Type="http://schemas.openxmlformats.org/officeDocument/2006/relationships/slide" Target="slide12.xml"/><Relationship Id="rId1" Type="http://schemas.openxmlformats.org/officeDocument/2006/relationships/slideLayout" Target="../slideLayouts/slideLayout7.xml"/><Relationship Id="rId6" Type="http://schemas.openxmlformats.org/officeDocument/2006/relationships/slide" Target="slide6.xml"/><Relationship Id="rId11" Type="http://schemas.openxmlformats.org/officeDocument/2006/relationships/slide" Target="slide18.xml"/><Relationship Id="rId24" Type="http://schemas.openxmlformats.org/officeDocument/2006/relationships/slide" Target="slide11.xml"/><Relationship Id="rId32" Type="http://schemas.openxmlformats.org/officeDocument/2006/relationships/slide" Target="slide27.xml"/><Relationship Id="rId5" Type="http://schemas.openxmlformats.org/officeDocument/2006/relationships/slide" Target="slide5.xml"/><Relationship Id="rId15" Type="http://schemas.openxmlformats.org/officeDocument/2006/relationships/slide" Target="slide14.xml"/><Relationship Id="rId23" Type="http://schemas.openxmlformats.org/officeDocument/2006/relationships/slide" Target="slide30.xml"/><Relationship Id="rId28" Type="http://schemas.openxmlformats.org/officeDocument/2006/relationships/slide" Target="slide31.xml"/><Relationship Id="rId10" Type="http://schemas.openxmlformats.org/officeDocument/2006/relationships/slide" Target="slide13.xml"/><Relationship Id="rId19" Type="http://schemas.openxmlformats.org/officeDocument/2006/relationships/slide" Target="slide10.xml"/><Relationship Id="rId31" Type="http://schemas.openxmlformats.org/officeDocument/2006/relationships/slide" Target="slide22.xml"/><Relationship Id="rId4" Type="http://schemas.openxmlformats.org/officeDocument/2006/relationships/slide" Target="slide4.xml"/><Relationship Id="rId9" Type="http://schemas.openxmlformats.org/officeDocument/2006/relationships/slide" Target="slide8.xml"/><Relationship Id="rId14" Type="http://schemas.openxmlformats.org/officeDocument/2006/relationships/slide" Target="slide9.xml"/><Relationship Id="rId22" Type="http://schemas.openxmlformats.org/officeDocument/2006/relationships/slide" Target="slide25.xml"/><Relationship Id="rId27" Type="http://schemas.openxmlformats.org/officeDocument/2006/relationships/slide" Target="slide26.xml"/><Relationship Id="rId30" Type="http://schemas.openxmlformats.org/officeDocument/2006/relationships/slide" Target="slide17.xml"/></Relationships>
</file>

<file path=ppt/slides/_rels/slide20.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4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4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4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5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5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81000" y="438348"/>
            <a:ext cx="8229600" cy="2142122"/>
          </a:xfrm>
        </p:spPr>
        <p:txBody>
          <a:bodyPr>
            <a:prstTxWarp prst="textPlain">
              <a:avLst/>
            </a:prstTxWarp>
          </a:bodyPr>
          <a:lstStyle/>
          <a:p>
            <a:pPr algn="ctr"/>
            <a:r>
              <a:rPr lang="en-US" sz="10800" b="1" dirty="0">
                <a:solidFill>
                  <a:srgbClr val="FFFF66"/>
                </a:solidFill>
                <a:latin typeface="Gyparody Rg" pitchFamily="34" charset="0"/>
              </a:rPr>
              <a:t>JEOPARDY!</a:t>
            </a:r>
          </a:p>
        </p:txBody>
      </p:sp>
      <p:sp>
        <p:nvSpPr>
          <p:cNvPr id="90118" name="WordArt 6"/>
          <p:cNvSpPr>
            <a:spLocks noChangeArrowheads="1" noChangeShapeType="1" noTextEdit="1"/>
          </p:cNvSpPr>
          <p:nvPr/>
        </p:nvSpPr>
        <p:spPr bwMode="auto">
          <a:xfrm rot="-336116">
            <a:off x="1006105" y="3258354"/>
            <a:ext cx="7542213" cy="2247900"/>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kern="10" dirty="0">
                <a:ln w="11430"/>
                <a:gradFill>
                  <a:gsLst>
                    <a:gs pos="0">
                      <a:srgbClr val="03D4A8"/>
                    </a:gs>
                    <a:gs pos="25000">
                      <a:srgbClr val="21D6E0"/>
                    </a:gs>
                    <a:gs pos="75000">
                      <a:srgbClr val="0087E6"/>
                    </a:gs>
                    <a:gs pos="100000">
                      <a:srgbClr val="005CBF"/>
                    </a:gs>
                  </a:gsLst>
                  <a:lin ang="5400000" scaled="0"/>
                </a:gradFill>
                <a:effectLst>
                  <a:glow rad="711200">
                    <a:schemeClr val="bg1"/>
                  </a:glow>
                  <a:outerShdw blurRad="80000" dist="40000" dir="5040000" algn="tl">
                    <a:srgbClr val="000000">
                      <a:alpha val="30000"/>
                    </a:srgbClr>
                  </a:outerShdw>
                </a:effectLst>
                <a:latin typeface="Gill Sans Ultra Bold" pitchFamily="34" charset="0"/>
              </a:rPr>
              <a:t>SPS Trivia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2500"/>
                                  </p:stCondLst>
                                  <p:childTnLst>
                                    <p:set>
                                      <p:cBhvr>
                                        <p:cTn id="6" dur="1" fill="hold">
                                          <p:stCondLst>
                                            <p:cond delay="0"/>
                                          </p:stCondLst>
                                        </p:cTn>
                                        <p:tgtEl>
                                          <p:spTgt spid="90114"/>
                                        </p:tgtEl>
                                        <p:attrNameLst>
                                          <p:attrName>style.visibility</p:attrName>
                                        </p:attrNameLst>
                                      </p:cBhvr>
                                      <p:to>
                                        <p:strVal val="visible"/>
                                      </p:to>
                                    </p:set>
                                    <p:anim calcmode="lin" valueType="num">
                                      <p:cBhvr>
                                        <p:cTn id="7" dur="2000" fill="hold"/>
                                        <p:tgtEl>
                                          <p:spTgt spid="90114"/>
                                        </p:tgtEl>
                                        <p:attrNameLst>
                                          <p:attrName>ppt_w</p:attrName>
                                        </p:attrNameLst>
                                      </p:cBhvr>
                                      <p:tavLst>
                                        <p:tav tm="0">
                                          <p:val>
                                            <p:fltVal val="0"/>
                                          </p:val>
                                        </p:tav>
                                        <p:tav tm="100000">
                                          <p:val>
                                            <p:strVal val="#ppt_w"/>
                                          </p:val>
                                        </p:tav>
                                      </p:tavLst>
                                    </p:anim>
                                    <p:anim calcmode="lin" valueType="num">
                                      <p:cBhvr>
                                        <p:cTn id="8" dur="2000" fill="hold"/>
                                        <p:tgtEl>
                                          <p:spTgt spid="90114"/>
                                        </p:tgtEl>
                                        <p:attrNameLst>
                                          <p:attrName>ppt_h</p:attrName>
                                        </p:attrNameLst>
                                      </p:cBhvr>
                                      <p:tavLst>
                                        <p:tav tm="0">
                                          <p:val>
                                            <p:fltVal val="0"/>
                                          </p:val>
                                        </p:tav>
                                        <p:tav tm="100000">
                                          <p:val>
                                            <p:strVal val="#ppt_h"/>
                                          </p:val>
                                        </p:tav>
                                      </p:tavLst>
                                    </p:anim>
                                    <p:animEffect transition="in" filter="fade">
                                      <p:cBhvr>
                                        <p:cTn id="9" dur="2000"/>
                                        <p:tgtEl>
                                          <p:spTgt spid="90114"/>
                                        </p:tgtEl>
                                      </p:cBhvr>
                                    </p:animEffect>
                                  </p:childTnLst>
                                </p:cTn>
                              </p:par>
                            </p:childTnLst>
                          </p:cTn>
                        </p:par>
                        <p:par>
                          <p:cTn id="10" fill="hold">
                            <p:stCondLst>
                              <p:cond delay="4500"/>
                            </p:stCondLst>
                            <p:childTnLst>
                              <p:par>
                                <p:cTn id="11" presetID="15" presetClass="entr" presetSubtype="0" fill="hold" grpId="0" nodeType="afterEffect">
                                  <p:stCondLst>
                                    <p:cond delay="0"/>
                                  </p:stCondLst>
                                  <p:childTnLst>
                                    <p:set>
                                      <p:cBhvr>
                                        <p:cTn id="12" dur="1" fill="hold">
                                          <p:stCondLst>
                                            <p:cond delay="0"/>
                                          </p:stCondLst>
                                        </p:cTn>
                                        <p:tgtEl>
                                          <p:spTgt spid="90118"/>
                                        </p:tgtEl>
                                        <p:attrNameLst>
                                          <p:attrName>style.visibility</p:attrName>
                                        </p:attrNameLst>
                                      </p:cBhvr>
                                      <p:to>
                                        <p:strVal val="visible"/>
                                      </p:to>
                                    </p:set>
                                    <p:anim calcmode="lin" valueType="num">
                                      <p:cBhvr>
                                        <p:cTn id="13" dur="2000" fill="hold"/>
                                        <p:tgtEl>
                                          <p:spTgt spid="90118"/>
                                        </p:tgtEl>
                                        <p:attrNameLst>
                                          <p:attrName>ppt_w</p:attrName>
                                        </p:attrNameLst>
                                      </p:cBhvr>
                                      <p:tavLst>
                                        <p:tav tm="0">
                                          <p:val>
                                            <p:fltVal val="0"/>
                                          </p:val>
                                        </p:tav>
                                        <p:tav tm="100000">
                                          <p:val>
                                            <p:strVal val="#ppt_w"/>
                                          </p:val>
                                        </p:tav>
                                      </p:tavLst>
                                    </p:anim>
                                    <p:anim calcmode="lin" valueType="num">
                                      <p:cBhvr>
                                        <p:cTn id="14" dur="2000" fill="hold"/>
                                        <p:tgtEl>
                                          <p:spTgt spid="90118"/>
                                        </p:tgtEl>
                                        <p:attrNameLst>
                                          <p:attrName>ppt_h</p:attrName>
                                        </p:attrNameLst>
                                      </p:cBhvr>
                                      <p:tavLst>
                                        <p:tav tm="0">
                                          <p:val>
                                            <p:fltVal val="0"/>
                                          </p:val>
                                        </p:tav>
                                        <p:tav tm="100000">
                                          <p:val>
                                            <p:strVal val="#ppt_h"/>
                                          </p:val>
                                        </p:tav>
                                      </p:tavLst>
                                    </p:anim>
                                    <p:anim calcmode="lin" valueType="num">
                                      <p:cBhvr>
                                        <p:cTn id="15" dur="2000" fill="hold"/>
                                        <p:tgtEl>
                                          <p:spTgt spid="90118"/>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901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901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Rectangle 8"/>
          <p:cNvSpPr>
            <a:spLocks noGrp="1" noChangeArrowheads="1"/>
          </p:cNvSpPr>
          <p:nvPr>
            <p:ph type="title" idx="4294967295"/>
          </p:nvPr>
        </p:nvSpPr>
        <p:spPr>
          <a:xfrm>
            <a:off x="0" y="0"/>
            <a:ext cx="7772400" cy="304800"/>
          </a:xfrm>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1-300 </a:t>
            </a:r>
            <a:r>
              <a:rPr lang="en-US" sz="1000" dirty="0">
                <a:solidFill>
                  <a:schemeClr val="accent2"/>
                </a:solidFill>
                <a:effectLst/>
                <a:latin typeface="+mj-lt"/>
                <a:ea typeface="+mj-ea"/>
                <a:cs typeface="+mj-cs"/>
              </a:rPr>
              <a:t>-clue</a:t>
            </a:r>
            <a:endParaRPr lang="en-US" dirty="0">
              <a:effectLst/>
            </a:endParaRPr>
          </a:p>
        </p:txBody>
      </p:sp>
      <p:sp>
        <p:nvSpPr>
          <p:cNvPr id="6" name="Rectangle 5">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0727" name="Rectangle 7"/>
          <p:cNvSpPr>
            <a:spLocks noGrp="1" noChangeArrowheads="1"/>
          </p:cNvSpPr>
          <p:nvPr>
            <p:ph type="body" idx="4294967295"/>
          </p:nvPr>
        </p:nvSpPr>
        <p:spPr>
          <a:xfrm>
            <a:off x="0" y="2759260"/>
            <a:ext cx="9144000" cy="1323439"/>
          </a:xfrm>
        </p:spPr>
        <p:txBody>
          <a:bodyPr>
            <a:spAutoFit/>
          </a:bodyPr>
          <a:lstStyle/>
          <a:p>
            <a:pPr rtl="0" fontAlgn="base"/>
            <a:r>
              <a:rPr lang="en-US" sz="4000" dirty="0">
                <a:solidFill>
                  <a:schemeClr val="bg1"/>
                </a:solidFill>
                <a:effectLst/>
                <a:latin typeface="+mn-lt"/>
                <a:ea typeface="+mn-ea"/>
                <a:cs typeface="+mn-cs"/>
              </a:rPr>
              <a:t>This is the value for Avogadro’s Number.</a:t>
            </a:r>
            <a:endParaRPr lang="en-US" dirty="0">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6"/>
          <p:cNvSpPr>
            <a:spLocks noGrp="1" noChangeArrowheads="1"/>
          </p:cNvSpPr>
          <p:nvPr>
            <p:ph type="title" idx="4294967295"/>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1-400 </a:t>
            </a:r>
            <a:r>
              <a:rPr lang="en-US" sz="1000" dirty="0">
                <a:solidFill>
                  <a:schemeClr val="accent2"/>
                </a:solidFill>
                <a:effectLst/>
                <a:latin typeface="+mj-lt"/>
                <a:ea typeface="+mj-ea"/>
                <a:cs typeface="+mj-cs"/>
              </a:rPr>
              <a:t>-clue</a:t>
            </a:r>
            <a:endParaRPr lang="en-US" dirty="0">
              <a:effectLst/>
            </a:endParaRPr>
          </a:p>
        </p:txBody>
      </p:sp>
      <p:sp>
        <p:nvSpPr>
          <p:cNvPr id="6" name="Rectangle 5">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751" name="Rectangle 7"/>
              <p:cNvSpPr>
                <a:spLocks noGrp="1" noChangeArrowheads="1"/>
              </p:cNvSpPr>
              <p:nvPr>
                <p:ph type="body" idx="4294967295"/>
              </p:nvPr>
            </p:nvSpPr>
            <p:spPr>
              <a:xfrm>
                <a:off x="0" y="2696800"/>
                <a:ext cx="9105900" cy="1578702"/>
              </a:xfrm>
            </p:spPr>
            <p:txBody>
              <a:bodyPr>
                <a:spAutoFit/>
              </a:bodyPr>
              <a:lstStyle/>
              <a:p>
                <a:pPr rtl="0" fontAlgn="base"/>
                <a:r>
                  <a:rPr lang="en-US" sz="4000" dirty="0">
                    <a:solidFill>
                      <a:schemeClr val="bg1"/>
                    </a:solidFill>
                    <a:effectLst/>
                    <a:latin typeface="+mn-lt"/>
                    <a:ea typeface="+mn-ea"/>
                    <a:cs typeface="+mn-cs"/>
                  </a:rPr>
                  <a:t>This is the value for the gas constant in </a:t>
                </a:r>
                <a14:m>
                  <m:oMath xmlns:m="http://schemas.openxmlformats.org/officeDocument/2006/math">
                    <m:f>
                      <m:fPr>
                        <m:ctrlPr>
                          <a:rPr lang="en-US" sz="4000" b="0" i="1" smtClean="0">
                            <a:solidFill>
                              <a:schemeClr val="bg1"/>
                            </a:solidFill>
                            <a:effectLst/>
                            <a:latin typeface="Cambria Math" panose="02040503050406030204" pitchFamily="18" charset="0"/>
                            <a:ea typeface="+mn-ea"/>
                            <a:cs typeface="+mn-cs"/>
                          </a:rPr>
                        </m:ctrlPr>
                      </m:fPr>
                      <m:num>
                        <m:r>
                          <a:rPr lang="en-US" sz="4000" b="0" i="1" smtClean="0">
                            <a:solidFill>
                              <a:schemeClr val="bg1"/>
                            </a:solidFill>
                            <a:effectLst/>
                            <a:latin typeface="Cambria Math" panose="02040503050406030204" pitchFamily="18" charset="0"/>
                            <a:ea typeface="+mn-ea"/>
                            <a:cs typeface="+mn-cs"/>
                          </a:rPr>
                          <m:t>𝐽</m:t>
                        </m:r>
                      </m:num>
                      <m:den>
                        <m:r>
                          <a:rPr lang="en-US" sz="4000" b="0" i="1" smtClean="0">
                            <a:solidFill>
                              <a:schemeClr val="bg1"/>
                            </a:solidFill>
                            <a:effectLst/>
                            <a:latin typeface="Cambria Math" panose="02040503050406030204" pitchFamily="18" charset="0"/>
                            <a:ea typeface="+mn-ea"/>
                            <a:cs typeface="+mn-cs"/>
                          </a:rPr>
                          <m:t>𝑚𝑜𝑙</m:t>
                        </m:r>
                        <m:r>
                          <a:rPr lang="en-US" sz="4000" b="0" i="1" smtClean="0">
                            <a:solidFill>
                              <a:schemeClr val="bg1"/>
                            </a:solidFill>
                            <a:effectLst/>
                            <a:latin typeface="Cambria Math" panose="02040503050406030204" pitchFamily="18" charset="0"/>
                            <a:ea typeface="+mn-ea"/>
                            <a:cs typeface="+mn-cs"/>
                          </a:rPr>
                          <m:t>∗</m:t>
                        </m:r>
                        <m:r>
                          <a:rPr lang="en-US" sz="4000" b="0" i="1" smtClean="0">
                            <a:solidFill>
                              <a:schemeClr val="bg1"/>
                            </a:solidFill>
                            <a:effectLst/>
                            <a:latin typeface="Cambria Math" panose="02040503050406030204" pitchFamily="18" charset="0"/>
                            <a:ea typeface="+mn-ea"/>
                            <a:cs typeface="+mn-cs"/>
                          </a:rPr>
                          <m:t>𝐾</m:t>
                        </m:r>
                      </m:den>
                    </m:f>
                  </m:oMath>
                </a14:m>
                <a:endParaRPr lang="en-US" dirty="0">
                  <a:effectLst/>
                </a:endParaRPr>
              </a:p>
            </p:txBody>
          </p:sp>
        </mc:Choice>
        <mc:Fallback xmlns="">
          <p:sp>
            <p:nvSpPr>
              <p:cNvPr id="31751" name="Rectangle 7"/>
              <p:cNvSpPr>
                <a:spLocks noGrp="1" noRot="1" noChangeAspect="1" noMove="1" noResize="1" noEditPoints="1" noAdjustHandles="1" noChangeArrowheads="1" noChangeShapeType="1" noTextEdit="1"/>
              </p:cNvSpPr>
              <p:nvPr>
                <p:ph type="body" idx="4294967295"/>
              </p:nvPr>
            </p:nvSpPr>
            <p:spPr>
              <a:xfrm>
                <a:off x="0" y="2696800"/>
                <a:ext cx="9105900" cy="1578702"/>
              </a:xfrm>
              <a:blipFill>
                <a:blip r:embed="rId3"/>
                <a:stretch>
                  <a:fillRect l="-1740" t="-6564" r="-3347"/>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type="title" idx="4294967295"/>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1-500 </a:t>
            </a:r>
            <a:r>
              <a:rPr lang="en-US" sz="1000" dirty="0">
                <a:solidFill>
                  <a:schemeClr val="accent2"/>
                </a:solidFill>
                <a:effectLst/>
                <a:latin typeface="+mj-lt"/>
                <a:ea typeface="+mj-ea"/>
                <a:cs typeface="+mj-cs"/>
              </a:rPr>
              <a:t>-clue</a:t>
            </a:r>
            <a:endParaRPr lang="en-US" dirty="0">
              <a:effectLst/>
            </a:endParaRPr>
          </a:p>
        </p:txBody>
      </p:sp>
      <p:sp>
        <p:nvSpPr>
          <p:cNvPr id="6" name="Rectangle 5">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4820" name="Rectangle 4"/>
          <p:cNvSpPr>
            <a:spLocks noGrp="1" noChangeArrowheads="1"/>
          </p:cNvSpPr>
          <p:nvPr>
            <p:ph type="body" idx="4294967295"/>
          </p:nvPr>
        </p:nvSpPr>
        <p:spPr>
          <a:xfrm>
            <a:off x="0" y="3075057"/>
            <a:ext cx="9144000" cy="707886"/>
          </a:xfrm>
        </p:spPr>
        <p:txBody>
          <a:bodyPr>
            <a:spAutoFit/>
          </a:bodyPr>
          <a:lstStyle/>
          <a:p>
            <a:pPr rtl="0" fontAlgn="base"/>
            <a:r>
              <a:rPr lang="en-US" sz="4000" dirty="0">
                <a:solidFill>
                  <a:schemeClr val="bg1"/>
                </a:solidFill>
                <a:effectLst/>
                <a:latin typeface="+mn-lt"/>
                <a:ea typeface="+mn-ea"/>
                <a:cs typeface="+mn-cs"/>
              </a:rPr>
              <a:t>This is the value for Planck’s Constant.</a:t>
            </a:r>
            <a:endParaRPr lang="en-US" dirty="0">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1314" name="Rectangle 2"/>
          <p:cNvSpPr>
            <a:spLocks noGrp="1" noChangeArrowheads="1"/>
          </p:cNvSpPr>
          <p:nvPr>
            <p:ph type="title"/>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2-100 </a:t>
            </a:r>
            <a:r>
              <a:rPr lang="en-US" sz="1000" dirty="0">
                <a:solidFill>
                  <a:schemeClr val="accent2"/>
                </a:solidFill>
                <a:effectLst/>
                <a:latin typeface="+mj-lt"/>
                <a:ea typeface="+mj-ea"/>
                <a:cs typeface="+mj-cs"/>
              </a:rPr>
              <a:t>-clue</a:t>
            </a:r>
            <a:endParaRPr lang="en-US" dirty="0">
              <a:effectLst/>
            </a:endParaRPr>
          </a:p>
        </p:txBody>
      </p:sp>
      <mc:AlternateContent xmlns:mc="http://schemas.openxmlformats.org/markup-compatibility/2006" xmlns:a14="http://schemas.microsoft.com/office/drawing/2010/main">
        <mc:Choice Requires="a14">
          <p:sp>
            <p:nvSpPr>
              <p:cNvPr id="141315" name="Rectangle 3"/>
              <p:cNvSpPr>
                <a:spLocks noGrp="1" noChangeArrowheads="1"/>
              </p:cNvSpPr>
              <p:nvPr>
                <p:ph type="body" idx="1"/>
              </p:nvPr>
            </p:nvSpPr>
            <p:spPr>
              <a:xfrm>
                <a:off x="0" y="2240021"/>
                <a:ext cx="9144000" cy="2377959"/>
              </a:xfrm>
            </p:spPr>
            <p:txBody>
              <a:bodyPr>
                <a:spAutoFit/>
              </a:bodyPr>
              <a:lstStyle/>
              <a:p>
                <a:r>
                  <a:rPr lang="en-US" dirty="0"/>
                  <a:t>This SI unit is equivalent to a</a:t>
                </a:r>
                <a:br>
                  <a:rPr lang="en-US" dirty="0"/>
                </a:br>
                <a:r>
                  <a:rPr lang="en-US" dirty="0"/>
                  <a:t> </a:t>
                </a:r>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𝑘𝑔</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𝑚</m:t>
                          </m:r>
                        </m:num>
                        <m:den>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den>
                      </m:f>
                    </m:oMath>
                  </m:oMathPara>
                </a14:m>
                <a:endParaRPr lang="en-US" dirty="0"/>
              </a:p>
            </p:txBody>
          </p:sp>
        </mc:Choice>
        <mc:Fallback xmlns="">
          <p:sp>
            <p:nvSpPr>
              <p:cNvPr id="141315" name="Rectangle 3"/>
              <p:cNvSpPr>
                <a:spLocks noGrp="1" noRot="1" noChangeAspect="1" noMove="1" noResize="1" noEditPoints="1" noAdjustHandles="1" noChangeArrowheads="1" noChangeShapeType="1" noTextEdit="1"/>
              </p:cNvSpPr>
              <p:nvPr>
                <p:ph type="body" idx="1"/>
              </p:nvPr>
            </p:nvSpPr>
            <p:spPr>
              <a:xfrm>
                <a:off x="0" y="2240021"/>
                <a:ext cx="9144000" cy="2377959"/>
              </a:xfrm>
              <a:blipFill>
                <a:blip r:embed="rId3"/>
                <a:stretch>
                  <a:fillRect t="-4092"/>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844" name="Rectangle 4"/>
              <p:cNvSpPr>
                <a:spLocks noGrp="1" noChangeArrowheads="1"/>
              </p:cNvSpPr>
              <p:nvPr>
                <p:ph type="body" idx="4294967295"/>
              </p:nvPr>
            </p:nvSpPr>
            <p:spPr>
              <a:xfrm>
                <a:off x="0" y="2225594"/>
                <a:ext cx="9144000" cy="2406813"/>
              </a:xfrm>
            </p:spPr>
            <p:txBody>
              <a:bodyPr>
                <a:spAutoFit/>
              </a:bodyPr>
              <a:lstStyle/>
              <a:p>
                <a:r>
                  <a:rPr lang="en-US" dirty="0"/>
                  <a:t>This SI unit is equivalent to a</a:t>
                </a:r>
              </a:p>
              <a:p>
                <a:br>
                  <a:rPr lang="en-US" dirty="0"/>
                </a:br>
                <a:r>
                  <a:rPr lang="en-US" dirty="0"/>
                  <a:t> </a:t>
                </a:r>
                <a14:m>
                  <m:oMath xmlns:m="http://schemas.openxmlformats.org/officeDocument/2006/math">
                    <m:r>
                      <a:rPr lang="en-US" i="1">
                        <a:latin typeface="Cambria Math" panose="02040503050406030204" pitchFamily="18" charset="0"/>
                      </a:rPr>
                      <m:t>𝑘𝑔</m:t>
                    </m:r>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den>
                    </m:f>
                  </m:oMath>
                </a14:m>
                <a:endParaRPr lang="en-US" dirty="0"/>
              </a:p>
            </p:txBody>
          </p:sp>
        </mc:Choice>
        <mc:Fallback xmlns="">
          <p:sp>
            <p:nvSpPr>
              <p:cNvPr id="35844" name="Rectangle 4"/>
              <p:cNvSpPr>
                <a:spLocks noGrp="1" noRot="1" noChangeAspect="1" noMove="1" noResize="1" noEditPoints="1" noAdjustHandles="1" noChangeArrowheads="1" noChangeShapeType="1" noTextEdit="1"/>
              </p:cNvSpPr>
              <p:nvPr>
                <p:ph type="body" idx="4294967295"/>
              </p:nvPr>
            </p:nvSpPr>
            <p:spPr>
              <a:xfrm>
                <a:off x="0" y="2225594"/>
                <a:ext cx="9144000" cy="2406813"/>
              </a:xfrm>
              <a:blipFill>
                <a:blip r:embed="rId3"/>
                <a:stretch>
                  <a:fillRect t="-4051"/>
                </a:stretch>
              </a:blipFill>
            </p:spPr>
            <p:txBody>
              <a:bodyPr/>
              <a:lstStyle/>
              <a:p>
                <a:r>
                  <a:rPr lang="en-US">
                    <a:noFill/>
                  </a:rPr>
                  <a:t> </a:t>
                </a:r>
              </a:p>
            </p:txBody>
          </p:sp>
        </mc:Fallback>
      </mc:AlternateContent>
      <p:sp>
        <p:nvSpPr>
          <p:cNvPr id="35845" name="Rectangle 5"/>
          <p:cNvSpPr>
            <a:spLocks noGrp="1" noChangeArrowheads="1"/>
          </p:cNvSpPr>
          <p:nvPr>
            <p:ph type="title" idx="4294967295"/>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2-200 </a:t>
            </a:r>
            <a:r>
              <a:rPr lang="en-US" sz="1000" dirty="0">
                <a:solidFill>
                  <a:schemeClr val="accent2"/>
                </a:solidFill>
                <a:effectLst/>
                <a:latin typeface="+mj-lt"/>
                <a:ea typeface="+mj-ea"/>
                <a:cs typeface="+mj-cs"/>
              </a:rPr>
              <a:t>-clue</a:t>
            </a:r>
            <a:endParaRPr lang="en-US" dirty="0">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868" name="Rectangle 4"/>
              <p:cNvSpPr>
                <a:spLocks noGrp="1" noChangeArrowheads="1"/>
              </p:cNvSpPr>
              <p:nvPr>
                <p:ph type="body" idx="4294967295"/>
              </p:nvPr>
            </p:nvSpPr>
            <p:spPr>
              <a:xfrm>
                <a:off x="0" y="2266888"/>
                <a:ext cx="9144000" cy="2324226"/>
              </a:xfrm>
            </p:spPr>
            <p:txBody>
              <a:bodyPr>
                <a:spAutoFit/>
              </a:bodyPr>
              <a:lstStyle/>
              <a:p>
                <a:r>
                  <a:rPr lang="en-US" dirty="0"/>
                  <a:t>This SI unit is equivalent to a</a:t>
                </a:r>
              </a:p>
              <a:p>
                <a:br>
                  <a:rPr lang="en-US" dirty="0"/>
                </a:br>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𝐶</m:t>
                        </m:r>
                      </m:num>
                      <m:den>
                        <m:r>
                          <a:rPr lang="en-US" i="1">
                            <a:latin typeface="Cambria Math" panose="02040503050406030204" pitchFamily="18" charset="0"/>
                          </a:rPr>
                          <m:t>𝑠</m:t>
                        </m:r>
                      </m:den>
                    </m:f>
                  </m:oMath>
                </a14:m>
                <a:r>
                  <a:rPr lang="en-US" dirty="0"/>
                  <a:t>	</a:t>
                </a:r>
              </a:p>
            </p:txBody>
          </p:sp>
        </mc:Choice>
        <mc:Fallback xmlns="">
          <p:sp>
            <p:nvSpPr>
              <p:cNvPr id="36868" name="Rectangle 4"/>
              <p:cNvSpPr>
                <a:spLocks noGrp="1" noRot="1" noChangeAspect="1" noMove="1" noResize="1" noEditPoints="1" noAdjustHandles="1" noChangeArrowheads="1" noChangeShapeType="1" noTextEdit="1"/>
              </p:cNvSpPr>
              <p:nvPr>
                <p:ph type="body" idx="4294967295"/>
              </p:nvPr>
            </p:nvSpPr>
            <p:spPr>
              <a:xfrm>
                <a:off x="0" y="2266888"/>
                <a:ext cx="9144000" cy="2324226"/>
              </a:xfrm>
              <a:blipFill>
                <a:blip r:embed="rId3"/>
                <a:stretch>
                  <a:fillRect t="-4199"/>
                </a:stretch>
              </a:blipFill>
            </p:spPr>
            <p:txBody>
              <a:bodyPr/>
              <a:lstStyle/>
              <a:p>
                <a:r>
                  <a:rPr lang="en-US">
                    <a:noFill/>
                  </a:rPr>
                  <a:t> </a:t>
                </a:r>
              </a:p>
            </p:txBody>
          </p:sp>
        </mc:Fallback>
      </mc:AlternateContent>
      <p:sp>
        <p:nvSpPr>
          <p:cNvPr id="36869" name="Rectangle 5"/>
          <p:cNvSpPr>
            <a:spLocks noGrp="1" noChangeArrowheads="1"/>
          </p:cNvSpPr>
          <p:nvPr>
            <p:ph type="title" idx="4294967295"/>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2-300 </a:t>
            </a:r>
            <a:r>
              <a:rPr lang="en-US" sz="1000" dirty="0">
                <a:solidFill>
                  <a:schemeClr val="accent2"/>
                </a:solidFill>
                <a:effectLst/>
                <a:latin typeface="+mj-lt"/>
                <a:ea typeface="+mj-ea"/>
                <a:cs typeface="+mj-cs"/>
              </a:rPr>
              <a:t>-clue</a:t>
            </a:r>
            <a:endParaRPr lang="en-US" dirty="0">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7893" name="Rectangle 5"/>
              <p:cNvSpPr>
                <a:spLocks noGrp="1" noChangeArrowheads="1"/>
              </p:cNvSpPr>
              <p:nvPr>
                <p:ph type="body" idx="4294967295"/>
              </p:nvPr>
            </p:nvSpPr>
            <p:spPr>
              <a:xfrm>
                <a:off x="0" y="2268651"/>
                <a:ext cx="9144000" cy="2320700"/>
              </a:xfrm>
            </p:spPr>
            <p:txBody>
              <a:bodyPr>
                <a:spAutoFit/>
              </a:bodyPr>
              <a:lstStyle/>
              <a:p>
                <a:r>
                  <a:rPr lang="en-US" dirty="0"/>
                  <a:t>This SI unit is a </a:t>
                </a:r>
              </a:p>
              <a:p>
                <a:br>
                  <a:rPr lang="en-US" i="1" dirty="0">
                    <a:latin typeface="Cambria Math" panose="02040503050406030204" pitchFamily="18" charset="0"/>
                  </a:rPr>
                </a:b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𝐽</m:t>
                        </m:r>
                      </m:num>
                      <m:den>
                        <m:r>
                          <a:rPr lang="en-US" i="1">
                            <a:latin typeface="Cambria Math" panose="02040503050406030204" pitchFamily="18" charset="0"/>
                          </a:rPr>
                          <m:t>𝑠</m:t>
                        </m:r>
                      </m:den>
                    </m:f>
                  </m:oMath>
                </a14:m>
                <a:r>
                  <a:rPr lang="en-US" dirty="0"/>
                  <a:t>	</a:t>
                </a:r>
              </a:p>
            </p:txBody>
          </p:sp>
        </mc:Choice>
        <mc:Fallback xmlns="">
          <p:sp>
            <p:nvSpPr>
              <p:cNvPr id="37893" name="Rectangle 5"/>
              <p:cNvSpPr>
                <a:spLocks noGrp="1" noRot="1" noChangeAspect="1" noMove="1" noResize="1" noEditPoints="1" noAdjustHandles="1" noChangeArrowheads="1" noChangeShapeType="1" noTextEdit="1"/>
              </p:cNvSpPr>
              <p:nvPr>
                <p:ph type="body" idx="4294967295"/>
              </p:nvPr>
            </p:nvSpPr>
            <p:spPr>
              <a:xfrm>
                <a:off x="0" y="2268651"/>
                <a:ext cx="9144000" cy="2320700"/>
              </a:xfrm>
              <a:blipFill>
                <a:blip r:embed="rId3"/>
                <a:stretch>
                  <a:fillRect t="-4199"/>
                </a:stretch>
              </a:blipFill>
            </p:spPr>
            <p:txBody>
              <a:bodyPr/>
              <a:lstStyle/>
              <a:p>
                <a:r>
                  <a:rPr lang="en-US">
                    <a:noFill/>
                  </a:rPr>
                  <a:t> </a:t>
                </a:r>
              </a:p>
            </p:txBody>
          </p:sp>
        </mc:Fallback>
      </mc:AlternateContent>
      <p:sp>
        <p:nvSpPr>
          <p:cNvPr id="37894" name="Rectangle 6"/>
          <p:cNvSpPr>
            <a:spLocks noGrp="1" noChangeArrowheads="1"/>
          </p:cNvSpPr>
          <p:nvPr>
            <p:ph type="title" idx="4294967295"/>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2-400 </a:t>
            </a:r>
            <a:r>
              <a:rPr lang="en-US" sz="1000" dirty="0">
                <a:solidFill>
                  <a:schemeClr val="accent2"/>
                </a:solidFill>
                <a:effectLst/>
                <a:latin typeface="+mj-lt"/>
                <a:ea typeface="+mj-ea"/>
                <a:cs typeface="+mj-cs"/>
              </a:rPr>
              <a:t>-clue</a:t>
            </a:r>
            <a:endParaRPr lang="en-US" dirty="0">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3842" name="Rectangle 2"/>
          <p:cNvSpPr>
            <a:spLocks noGrp="1" noChangeArrowheads="1"/>
          </p:cNvSpPr>
          <p:nvPr>
            <p:ph type="title"/>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2-500 </a:t>
            </a:r>
            <a:r>
              <a:rPr lang="en-US" sz="1000" dirty="0">
                <a:solidFill>
                  <a:schemeClr val="accent2"/>
                </a:solidFill>
                <a:effectLst/>
                <a:latin typeface="+mj-lt"/>
                <a:ea typeface="+mj-ea"/>
                <a:cs typeface="+mj-cs"/>
              </a:rPr>
              <a:t>-clue</a:t>
            </a:r>
            <a:endParaRPr lang="en-US" dirty="0">
              <a:effectLst/>
            </a:endParaRPr>
          </a:p>
        </p:txBody>
      </p:sp>
      <mc:AlternateContent xmlns:mc="http://schemas.openxmlformats.org/markup-compatibility/2006" xmlns:a14="http://schemas.microsoft.com/office/drawing/2010/main">
        <mc:Choice Requires="a14">
          <p:sp>
            <p:nvSpPr>
              <p:cNvPr id="163843" name="Rectangle 3"/>
              <p:cNvSpPr>
                <a:spLocks noGrp="1" noChangeArrowheads="1"/>
              </p:cNvSpPr>
              <p:nvPr>
                <p:ph type="body" idx="1"/>
              </p:nvPr>
            </p:nvSpPr>
            <p:spPr>
              <a:xfrm>
                <a:off x="0" y="2268330"/>
                <a:ext cx="9144000" cy="2321341"/>
              </a:xfrm>
            </p:spPr>
            <p:txBody>
              <a:bodyPr>
                <a:spAutoFit/>
              </a:bodyPr>
              <a:lstStyle/>
              <a:p>
                <a:r>
                  <a:rPr lang="en-US" dirty="0"/>
                  <a:t>This SI unit is a </a:t>
                </a:r>
              </a:p>
              <a:p>
                <a:br>
                  <a:rPr lang="en-US" i="1" dirty="0">
                    <a:latin typeface="Cambria Math" panose="02040503050406030204" pitchFamily="18" charset="0"/>
                  </a:rPr>
                </a:b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𝐽</m:t>
                        </m:r>
                      </m:num>
                      <m:den>
                        <m:r>
                          <a:rPr lang="en-US" i="1">
                            <a:latin typeface="Cambria Math" panose="02040503050406030204" pitchFamily="18" charset="0"/>
                          </a:rPr>
                          <m:t>𝐶</m:t>
                        </m:r>
                      </m:den>
                    </m:f>
                  </m:oMath>
                </a14:m>
                <a:r>
                  <a:rPr lang="en-US" dirty="0"/>
                  <a:t>	</a:t>
                </a:r>
              </a:p>
            </p:txBody>
          </p:sp>
        </mc:Choice>
        <mc:Fallback xmlns="">
          <p:sp>
            <p:nvSpPr>
              <p:cNvPr id="163843" name="Rectangle 3"/>
              <p:cNvSpPr>
                <a:spLocks noGrp="1" noRot="1" noChangeAspect="1" noMove="1" noResize="1" noEditPoints="1" noAdjustHandles="1" noChangeArrowheads="1" noChangeShapeType="1" noTextEdit="1"/>
              </p:cNvSpPr>
              <p:nvPr>
                <p:ph type="body" idx="1"/>
              </p:nvPr>
            </p:nvSpPr>
            <p:spPr>
              <a:xfrm>
                <a:off x="0" y="2268330"/>
                <a:ext cx="9144000" cy="2321341"/>
              </a:xfrm>
              <a:blipFill>
                <a:blip r:embed="rId3"/>
                <a:stretch>
                  <a:fillRect t="-4199"/>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8916" name="Rectangle 4"/>
          <p:cNvSpPr>
            <a:spLocks noGrp="1" noChangeArrowheads="1"/>
          </p:cNvSpPr>
          <p:nvPr>
            <p:ph type="body" idx="4294967295"/>
          </p:nvPr>
        </p:nvSpPr>
        <p:spPr>
          <a:xfrm>
            <a:off x="0" y="2767282"/>
            <a:ext cx="9144000" cy="1323439"/>
          </a:xfrm>
        </p:spPr>
        <p:txBody>
          <a:bodyPr>
            <a:spAutoFit/>
          </a:bodyPr>
          <a:lstStyle/>
          <a:p>
            <a:pPr rtl="0" fontAlgn="base"/>
            <a:r>
              <a:rPr lang="en-US" sz="4000" dirty="0">
                <a:solidFill>
                  <a:schemeClr val="bg1"/>
                </a:solidFill>
                <a:effectLst/>
                <a:latin typeface="+mn-lt"/>
                <a:ea typeface="+mn-ea"/>
                <a:cs typeface="+mn-cs"/>
              </a:rPr>
              <a:t>This is the conversion from inches to </a:t>
            </a:r>
            <a:r>
              <a:rPr lang="en-US" dirty="0"/>
              <a:t>centimeters.</a:t>
            </a:r>
            <a:endParaRPr lang="en-US" dirty="0">
              <a:effectLst/>
            </a:endParaRPr>
          </a:p>
        </p:txBody>
      </p:sp>
      <p:sp>
        <p:nvSpPr>
          <p:cNvPr id="38918" name="Rectangle 6"/>
          <p:cNvSpPr>
            <a:spLocks noGrp="1" noChangeArrowheads="1"/>
          </p:cNvSpPr>
          <p:nvPr>
            <p:ph type="title" idx="4294967295"/>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3-100 </a:t>
            </a:r>
            <a:r>
              <a:rPr lang="en-US" sz="1000" dirty="0">
                <a:solidFill>
                  <a:schemeClr val="accent2"/>
                </a:solidFill>
                <a:effectLst/>
                <a:latin typeface="+mj-lt"/>
                <a:ea typeface="+mj-ea"/>
                <a:cs typeface="+mj-cs"/>
              </a:rPr>
              <a:t>-clue</a:t>
            </a:r>
            <a:endParaRPr lang="en-US" dirty="0">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0" y="4011"/>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9942" name="Rectangle 6"/>
          <p:cNvSpPr>
            <a:spLocks noGrp="1" noChangeArrowheads="1"/>
          </p:cNvSpPr>
          <p:nvPr>
            <p:ph type="title" idx="4294967295"/>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3-200 </a:t>
            </a:r>
            <a:r>
              <a:rPr lang="en-US" sz="1000" dirty="0">
                <a:solidFill>
                  <a:schemeClr val="accent2"/>
                </a:solidFill>
                <a:effectLst/>
                <a:latin typeface="+mj-lt"/>
                <a:ea typeface="+mj-ea"/>
                <a:cs typeface="+mj-cs"/>
              </a:rPr>
              <a:t>-clue</a:t>
            </a:r>
            <a:endParaRPr lang="en-US" dirty="0">
              <a:effectLst/>
            </a:endParaRPr>
          </a:p>
        </p:txBody>
      </p:sp>
      <p:sp>
        <p:nvSpPr>
          <p:cNvPr id="39943" name="Rectangle 7"/>
          <p:cNvSpPr>
            <a:spLocks noGrp="1" noChangeArrowheads="1"/>
          </p:cNvSpPr>
          <p:nvPr>
            <p:ph type="body" idx="4294967295"/>
          </p:nvPr>
        </p:nvSpPr>
        <p:spPr>
          <a:xfrm>
            <a:off x="0" y="2767281"/>
            <a:ext cx="9144000" cy="1323439"/>
          </a:xfrm>
        </p:spPr>
        <p:txBody>
          <a:bodyPr>
            <a:spAutoFit/>
          </a:bodyPr>
          <a:lstStyle/>
          <a:p>
            <a:pPr marL="342900" marR="0" indent="-342900" algn="ctr" defTabSz="914400" rtl="0" eaLnBrk="1" fontAlgn="base" latinLnBrk="0" hangingPunct="1">
              <a:lnSpc>
                <a:spcPct val="100000"/>
              </a:lnSpc>
              <a:spcBef>
                <a:spcPct val="20000"/>
              </a:spcBef>
              <a:spcAft>
                <a:spcPct val="0"/>
              </a:spcAft>
              <a:buClrTx/>
              <a:buSzTx/>
              <a:buFontTx/>
              <a:buNone/>
              <a:tabLst/>
              <a:defRPr/>
            </a:pPr>
            <a:r>
              <a:rPr lang="en-US" sz="4000" dirty="0">
                <a:solidFill>
                  <a:schemeClr val="bg1"/>
                </a:solidFill>
                <a:effectLst/>
                <a:latin typeface="+mn-lt"/>
                <a:ea typeface="+mn-ea"/>
                <a:cs typeface="+mn-cs"/>
              </a:rPr>
              <a:t>This is the conversion from kilograms to pounds.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 name="Rectangle 153">
            <a:hlinkClick r:id="rId3" action="ppaction://hlinksldjump"/>
          </p:cNvPr>
          <p:cNvSpPr>
            <a:spLocks noChangeArrowheads="1"/>
          </p:cNvSpPr>
          <p:nvPr/>
        </p:nvSpPr>
        <p:spPr bwMode="auto">
          <a:xfrm>
            <a:off x="0" y="0"/>
            <a:ext cx="9144000" cy="914400"/>
          </a:xfrm>
          <a:prstGeom prst="rect">
            <a:avLst/>
          </a:prstGeom>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endParaRPr lang="en-US"/>
          </a:p>
        </p:txBody>
      </p:sp>
      <p:sp>
        <p:nvSpPr>
          <p:cNvPr id="8" name="Rectangle 7">
            <a:hlinkClick r:id="rId4" action="ppaction://hlinksldjump"/>
          </p:cNvPr>
          <p:cNvSpPr/>
          <p:nvPr/>
        </p:nvSpPr>
        <p:spPr>
          <a:xfrm>
            <a:off x="1819275" y="904374"/>
            <a:ext cx="1828800" cy="990600"/>
          </a:xfrm>
          <a:prstGeom prst="rect">
            <a:avLst/>
          </a:prstGeom>
          <a:ln w="12700">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 name="Rectangle 8">
            <a:hlinkClick r:id="rId5" action="ppaction://hlinksldjump"/>
          </p:cNvPr>
          <p:cNvSpPr/>
          <p:nvPr/>
        </p:nvSpPr>
        <p:spPr>
          <a:xfrm>
            <a:off x="3638550" y="902407"/>
            <a:ext cx="1828800" cy="990600"/>
          </a:xfrm>
          <a:prstGeom prst="rect">
            <a:avLst/>
          </a:prstGeom>
          <a:ln w="12700">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0" name="Rectangle 9">
            <a:hlinkClick r:id="rId6" action="ppaction://hlinksldjump"/>
          </p:cNvPr>
          <p:cNvSpPr/>
          <p:nvPr/>
        </p:nvSpPr>
        <p:spPr>
          <a:xfrm>
            <a:off x="5457825" y="904374"/>
            <a:ext cx="1828800" cy="990600"/>
          </a:xfrm>
          <a:prstGeom prst="rect">
            <a:avLst/>
          </a:prstGeom>
          <a:ln w="12700">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Rectangle 10">
            <a:hlinkClick r:id="rId7" action="ppaction://hlinksldjump"/>
          </p:cNvPr>
          <p:cNvSpPr/>
          <p:nvPr/>
        </p:nvSpPr>
        <p:spPr>
          <a:xfrm>
            <a:off x="7315200" y="914400"/>
            <a:ext cx="1828800" cy="990600"/>
          </a:xfrm>
          <a:prstGeom prst="rect">
            <a:avLst/>
          </a:prstGeom>
          <a:ln w="12700">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ctangle 2">
            <a:hlinkClick r:id="rId8" action="ppaction://hlinksldjump"/>
          </p:cNvPr>
          <p:cNvSpPr/>
          <p:nvPr/>
        </p:nvSpPr>
        <p:spPr>
          <a:xfrm>
            <a:off x="0" y="904374"/>
            <a:ext cx="1828800" cy="990600"/>
          </a:xfrm>
          <a:prstGeom prst="rect">
            <a:avLst/>
          </a:prstGeom>
          <a:ln w="12700">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134" name="WordArt 86">
            <a:hlinkClick r:id="rId3" action="ppaction://hlinksldjump"/>
          </p:cNvPr>
          <p:cNvSpPr>
            <a:spLocks noChangeArrowheads="1" noChangeShapeType="1" noTextEdit="1"/>
          </p:cNvSpPr>
          <p:nvPr/>
        </p:nvSpPr>
        <p:spPr bwMode="auto">
          <a:xfrm>
            <a:off x="381000" y="228600"/>
            <a:ext cx="81534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FFFF00"/>
                </a:solidFill>
                <a:effectLst>
                  <a:outerShdw dist="35921" dir="2700000" algn="ctr" rotWithShape="0">
                    <a:srgbClr val="C0C0C0"/>
                  </a:outerShdw>
                </a:effectLst>
                <a:latin typeface="Gyparody Rg" pitchFamily="34" charset="0"/>
              </a:rPr>
              <a:t>physics JEOPARDY!</a:t>
            </a:r>
          </a:p>
        </p:txBody>
      </p:sp>
      <p:sp>
        <p:nvSpPr>
          <p:cNvPr id="2205" name="Text Box 157"/>
          <p:cNvSpPr txBox="1">
            <a:spLocks noChangeArrowheads="1"/>
          </p:cNvSpPr>
          <p:nvPr/>
        </p:nvSpPr>
        <p:spPr bwMode="auto">
          <a:xfrm>
            <a:off x="9144000" y="1524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solidFill>
                  <a:schemeClr val="bg1"/>
                </a:solidFill>
                <a:latin typeface="Arial" charset="0"/>
                <a:sym typeface="Wingdings" pitchFamily="2" charset="2"/>
              </a:rPr>
              <a:t> </a:t>
            </a:r>
            <a:r>
              <a:rPr lang="en-US" sz="1200">
                <a:solidFill>
                  <a:schemeClr val="bg1"/>
                </a:solidFill>
                <a:latin typeface="Arial" charset="0"/>
              </a:rPr>
              <a:t>Click the logo for Final Jeopardy!</a:t>
            </a:r>
          </a:p>
        </p:txBody>
      </p:sp>
      <p:sp>
        <p:nvSpPr>
          <p:cNvPr id="2" name="Title 1"/>
          <p:cNvSpPr>
            <a:spLocks noGrp="1"/>
          </p:cNvSpPr>
          <p:nvPr>
            <p:ph type="title" idx="4294967295"/>
          </p:nvPr>
        </p:nvSpPr>
        <p:spPr/>
        <p:txBody>
          <a:bodyPr/>
          <a:lstStyle/>
          <a:p>
            <a:r>
              <a:rPr lang="en-US" dirty="0"/>
              <a:t>Game slide</a:t>
            </a:r>
          </a:p>
        </p:txBody>
      </p:sp>
      <p:grpSp>
        <p:nvGrpSpPr>
          <p:cNvPr id="4" name="Group 3"/>
          <p:cNvGrpSpPr/>
          <p:nvPr/>
        </p:nvGrpSpPr>
        <p:grpSpPr>
          <a:xfrm>
            <a:off x="-9525" y="1894974"/>
            <a:ext cx="1828800" cy="4924926"/>
            <a:chOff x="-9525" y="1933074"/>
            <a:chExt cx="1828800" cy="4924926"/>
          </a:xfrm>
        </p:grpSpPr>
        <p:sp>
          <p:nvSpPr>
            <p:cNvPr id="13" name="Rectangle 12">
              <a:hlinkClick r:id="rId8" action="ppaction://hlinksldjump"/>
            </p:cNvPr>
            <p:cNvSpPr/>
            <p:nvPr/>
          </p:nvSpPr>
          <p:spPr>
            <a:xfrm>
              <a:off x="-9525" y="1933074"/>
              <a:ext cx="1828800" cy="990600"/>
            </a:xfrm>
            <a:prstGeom prst="rect">
              <a:avLst/>
            </a:prstGeom>
            <a:ln w="12700">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 name="Rectangle 13">
              <a:hlinkClick r:id="rId8" action="ppaction://hlinksldjump"/>
            </p:cNvPr>
            <p:cNvSpPr/>
            <p:nvPr/>
          </p:nvSpPr>
          <p:spPr>
            <a:xfrm>
              <a:off x="-9525" y="2916656"/>
              <a:ext cx="1828800" cy="990600"/>
            </a:xfrm>
            <a:prstGeom prst="rect">
              <a:avLst/>
            </a:prstGeom>
            <a:ln w="12700">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14">
              <a:hlinkClick r:id="rId8" action="ppaction://hlinksldjump"/>
            </p:cNvPr>
            <p:cNvSpPr/>
            <p:nvPr/>
          </p:nvSpPr>
          <p:spPr>
            <a:xfrm>
              <a:off x="-9525" y="3900238"/>
              <a:ext cx="1828800" cy="990600"/>
            </a:xfrm>
            <a:prstGeom prst="rect">
              <a:avLst/>
            </a:prstGeom>
            <a:ln w="12700">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 name="Rectangle 15">
              <a:hlinkClick r:id="rId8" action="ppaction://hlinksldjump"/>
            </p:cNvPr>
            <p:cNvSpPr/>
            <p:nvPr/>
          </p:nvSpPr>
          <p:spPr>
            <a:xfrm>
              <a:off x="-9525" y="4883820"/>
              <a:ext cx="1828800" cy="990600"/>
            </a:xfrm>
            <a:prstGeom prst="rect">
              <a:avLst/>
            </a:prstGeom>
            <a:ln w="12700">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7" name="Rectangle 16">
              <a:hlinkClick r:id="rId8" action="ppaction://hlinksldjump"/>
            </p:cNvPr>
            <p:cNvSpPr/>
            <p:nvPr/>
          </p:nvSpPr>
          <p:spPr>
            <a:xfrm>
              <a:off x="-9525" y="5867400"/>
              <a:ext cx="1828800" cy="990600"/>
            </a:xfrm>
            <a:prstGeom prst="rect">
              <a:avLst/>
            </a:prstGeom>
            <a:ln w="12700">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grpSp>
        <p:nvGrpSpPr>
          <p:cNvPr id="19" name="Group 18"/>
          <p:cNvGrpSpPr/>
          <p:nvPr/>
        </p:nvGrpSpPr>
        <p:grpSpPr>
          <a:xfrm>
            <a:off x="1821656" y="1894974"/>
            <a:ext cx="1828800" cy="4924926"/>
            <a:chOff x="-9525" y="1933074"/>
            <a:chExt cx="1828800" cy="4924926"/>
          </a:xfrm>
        </p:grpSpPr>
        <p:sp>
          <p:nvSpPr>
            <p:cNvPr id="20" name="Rectangle 19">
              <a:hlinkClick r:id="rId8" action="ppaction://hlinksldjump"/>
            </p:cNvPr>
            <p:cNvSpPr/>
            <p:nvPr/>
          </p:nvSpPr>
          <p:spPr>
            <a:xfrm>
              <a:off x="-9525" y="1933074"/>
              <a:ext cx="1828800" cy="990600"/>
            </a:xfrm>
            <a:prstGeom prst="rect">
              <a:avLst/>
            </a:prstGeom>
            <a:ln w="12700">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1" name="Rectangle 20">
              <a:hlinkClick r:id="rId8" action="ppaction://hlinksldjump"/>
            </p:cNvPr>
            <p:cNvSpPr/>
            <p:nvPr/>
          </p:nvSpPr>
          <p:spPr>
            <a:xfrm>
              <a:off x="-9525" y="2916656"/>
              <a:ext cx="1828800" cy="990600"/>
            </a:xfrm>
            <a:prstGeom prst="rect">
              <a:avLst/>
            </a:prstGeom>
            <a:ln w="12700">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2" name="Rectangle 21">
              <a:hlinkClick r:id="rId8" action="ppaction://hlinksldjump"/>
            </p:cNvPr>
            <p:cNvSpPr/>
            <p:nvPr/>
          </p:nvSpPr>
          <p:spPr>
            <a:xfrm>
              <a:off x="-9525" y="3900238"/>
              <a:ext cx="1828800" cy="990600"/>
            </a:xfrm>
            <a:prstGeom prst="rect">
              <a:avLst/>
            </a:prstGeom>
            <a:ln w="12700">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 name="Rectangle 22">
              <a:hlinkClick r:id="rId8" action="ppaction://hlinksldjump"/>
            </p:cNvPr>
            <p:cNvSpPr/>
            <p:nvPr/>
          </p:nvSpPr>
          <p:spPr>
            <a:xfrm>
              <a:off x="-9525" y="4883820"/>
              <a:ext cx="1828800" cy="990600"/>
            </a:xfrm>
            <a:prstGeom prst="rect">
              <a:avLst/>
            </a:prstGeom>
            <a:ln w="12700">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4" name="Rectangle 23">
              <a:hlinkClick r:id="rId8" action="ppaction://hlinksldjump"/>
            </p:cNvPr>
            <p:cNvSpPr/>
            <p:nvPr/>
          </p:nvSpPr>
          <p:spPr>
            <a:xfrm>
              <a:off x="-9525" y="5867400"/>
              <a:ext cx="1828800" cy="990600"/>
            </a:xfrm>
            <a:prstGeom prst="rect">
              <a:avLst/>
            </a:prstGeom>
            <a:ln w="12700">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grpSp>
        <p:nvGrpSpPr>
          <p:cNvPr id="25" name="Group 24"/>
          <p:cNvGrpSpPr/>
          <p:nvPr/>
        </p:nvGrpSpPr>
        <p:grpSpPr>
          <a:xfrm>
            <a:off x="3652837" y="1894974"/>
            <a:ext cx="1828800" cy="4924926"/>
            <a:chOff x="-9525" y="1933074"/>
            <a:chExt cx="1828800" cy="4924926"/>
          </a:xfrm>
        </p:grpSpPr>
        <p:sp>
          <p:nvSpPr>
            <p:cNvPr id="26" name="Rectangle 25">
              <a:hlinkClick r:id="rId8" action="ppaction://hlinksldjump"/>
            </p:cNvPr>
            <p:cNvSpPr/>
            <p:nvPr/>
          </p:nvSpPr>
          <p:spPr>
            <a:xfrm>
              <a:off x="-9525" y="1933074"/>
              <a:ext cx="1828800" cy="990600"/>
            </a:xfrm>
            <a:prstGeom prst="rect">
              <a:avLst/>
            </a:prstGeom>
            <a:ln w="12700">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7" name="Rectangle 26">
              <a:hlinkClick r:id="rId8" action="ppaction://hlinksldjump"/>
            </p:cNvPr>
            <p:cNvSpPr/>
            <p:nvPr/>
          </p:nvSpPr>
          <p:spPr>
            <a:xfrm>
              <a:off x="-9525" y="2916656"/>
              <a:ext cx="1828800" cy="990600"/>
            </a:xfrm>
            <a:prstGeom prst="rect">
              <a:avLst/>
            </a:prstGeom>
            <a:ln w="12700">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8" name="Rectangle 27">
              <a:hlinkClick r:id="rId8" action="ppaction://hlinksldjump"/>
            </p:cNvPr>
            <p:cNvSpPr/>
            <p:nvPr/>
          </p:nvSpPr>
          <p:spPr>
            <a:xfrm>
              <a:off x="-9525" y="3900238"/>
              <a:ext cx="1828800" cy="990600"/>
            </a:xfrm>
            <a:prstGeom prst="rect">
              <a:avLst/>
            </a:prstGeom>
            <a:ln w="12700">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9" name="Rectangle 28">
              <a:hlinkClick r:id="rId8" action="ppaction://hlinksldjump"/>
            </p:cNvPr>
            <p:cNvSpPr/>
            <p:nvPr/>
          </p:nvSpPr>
          <p:spPr>
            <a:xfrm>
              <a:off x="-9525" y="4883820"/>
              <a:ext cx="1828800" cy="990600"/>
            </a:xfrm>
            <a:prstGeom prst="rect">
              <a:avLst/>
            </a:prstGeom>
            <a:ln w="12700">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0" name="Rectangle 29">
              <a:hlinkClick r:id="rId8" action="ppaction://hlinksldjump"/>
            </p:cNvPr>
            <p:cNvSpPr/>
            <p:nvPr/>
          </p:nvSpPr>
          <p:spPr>
            <a:xfrm>
              <a:off x="-9525" y="5867400"/>
              <a:ext cx="1828800" cy="990600"/>
            </a:xfrm>
            <a:prstGeom prst="rect">
              <a:avLst/>
            </a:prstGeom>
            <a:ln w="12700">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grpSp>
        <p:nvGrpSpPr>
          <p:cNvPr id="31" name="Group 30"/>
          <p:cNvGrpSpPr/>
          <p:nvPr/>
        </p:nvGrpSpPr>
        <p:grpSpPr>
          <a:xfrm>
            <a:off x="5484018" y="1894974"/>
            <a:ext cx="1828800" cy="4924926"/>
            <a:chOff x="-9525" y="1933074"/>
            <a:chExt cx="1828800" cy="4924926"/>
          </a:xfrm>
        </p:grpSpPr>
        <p:sp>
          <p:nvSpPr>
            <p:cNvPr id="32" name="Rectangle 31">
              <a:hlinkClick r:id="rId8" action="ppaction://hlinksldjump"/>
            </p:cNvPr>
            <p:cNvSpPr/>
            <p:nvPr/>
          </p:nvSpPr>
          <p:spPr>
            <a:xfrm>
              <a:off x="-9525" y="1933074"/>
              <a:ext cx="1828800" cy="990600"/>
            </a:xfrm>
            <a:prstGeom prst="rect">
              <a:avLst/>
            </a:prstGeom>
            <a:ln w="12700">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3" name="Rectangle 32">
              <a:hlinkClick r:id="rId8" action="ppaction://hlinksldjump"/>
            </p:cNvPr>
            <p:cNvSpPr/>
            <p:nvPr/>
          </p:nvSpPr>
          <p:spPr>
            <a:xfrm>
              <a:off x="-9525" y="2916656"/>
              <a:ext cx="1828800" cy="990600"/>
            </a:xfrm>
            <a:prstGeom prst="rect">
              <a:avLst/>
            </a:prstGeom>
            <a:ln w="12700">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4" name="Rectangle 33">
              <a:hlinkClick r:id="rId8" action="ppaction://hlinksldjump"/>
            </p:cNvPr>
            <p:cNvSpPr/>
            <p:nvPr/>
          </p:nvSpPr>
          <p:spPr>
            <a:xfrm>
              <a:off x="-9525" y="3900238"/>
              <a:ext cx="1828800" cy="990600"/>
            </a:xfrm>
            <a:prstGeom prst="rect">
              <a:avLst/>
            </a:prstGeom>
            <a:ln w="12700">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5" name="Rectangle 34">
              <a:hlinkClick r:id="rId8" action="ppaction://hlinksldjump"/>
            </p:cNvPr>
            <p:cNvSpPr/>
            <p:nvPr/>
          </p:nvSpPr>
          <p:spPr>
            <a:xfrm>
              <a:off x="-9525" y="4883820"/>
              <a:ext cx="1828800" cy="990600"/>
            </a:xfrm>
            <a:prstGeom prst="rect">
              <a:avLst/>
            </a:prstGeom>
            <a:ln w="12700">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6" name="Rectangle 35">
              <a:hlinkClick r:id="rId8" action="ppaction://hlinksldjump"/>
            </p:cNvPr>
            <p:cNvSpPr/>
            <p:nvPr/>
          </p:nvSpPr>
          <p:spPr>
            <a:xfrm>
              <a:off x="-9525" y="5867400"/>
              <a:ext cx="1828800" cy="990600"/>
            </a:xfrm>
            <a:prstGeom prst="rect">
              <a:avLst/>
            </a:prstGeom>
            <a:ln w="12700">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grpSp>
        <p:nvGrpSpPr>
          <p:cNvPr id="37" name="Group 36"/>
          <p:cNvGrpSpPr/>
          <p:nvPr/>
        </p:nvGrpSpPr>
        <p:grpSpPr>
          <a:xfrm>
            <a:off x="7315200" y="1894974"/>
            <a:ext cx="1828800" cy="4924926"/>
            <a:chOff x="-9525" y="1933074"/>
            <a:chExt cx="1828800" cy="4924926"/>
          </a:xfrm>
        </p:grpSpPr>
        <p:sp>
          <p:nvSpPr>
            <p:cNvPr id="38" name="Rectangle 37">
              <a:hlinkClick r:id="rId8" action="ppaction://hlinksldjump"/>
            </p:cNvPr>
            <p:cNvSpPr/>
            <p:nvPr/>
          </p:nvSpPr>
          <p:spPr>
            <a:xfrm>
              <a:off x="-9525" y="1933074"/>
              <a:ext cx="1828800" cy="990600"/>
            </a:xfrm>
            <a:prstGeom prst="rect">
              <a:avLst/>
            </a:prstGeom>
            <a:ln w="12700">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9" name="Rectangle 38">
              <a:hlinkClick r:id="rId8" action="ppaction://hlinksldjump"/>
            </p:cNvPr>
            <p:cNvSpPr/>
            <p:nvPr/>
          </p:nvSpPr>
          <p:spPr>
            <a:xfrm>
              <a:off x="-9525" y="2916656"/>
              <a:ext cx="1828800" cy="990600"/>
            </a:xfrm>
            <a:prstGeom prst="rect">
              <a:avLst/>
            </a:prstGeom>
            <a:ln w="12700">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0" name="Rectangle 39">
              <a:hlinkClick r:id="rId8" action="ppaction://hlinksldjump"/>
            </p:cNvPr>
            <p:cNvSpPr/>
            <p:nvPr/>
          </p:nvSpPr>
          <p:spPr>
            <a:xfrm>
              <a:off x="-9525" y="3900238"/>
              <a:ext cx="1828800" cy="990600"/>
            </a:xfrm>
            <a:prstGeom prst="rect">
              <a:avLst/>
            </a:prstGeom>
            <a:ln w="12700">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1" name="Rectangle 40">
              <a:hlinkClick r:id="rId8" action="ppaction://hlinksldjump"/>
            </p:cNvPr>
            <p:cNvSpPr/>
            <p:nvPr/>
          </p:nvSpPr>
          <p:spPr>
            <a:xfrm>
              <a:off x="-9525" y="4883820"/>
              <a:ext cx="1828800" cy="990600"/>
            </a:xfrm>
            <a:prstGeom prst="rect">
              <a:avLst/>
            </a:prstGeom>
            <a:ln w="12700">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2" name="Rectangle 41">
              <a:hlinkClick r:id="rId8" action="ppaction://hlinksldjump"/>
            </p:cNvPr>
            <p:cNvSpPr/>
            <p:nvPr/>
          </p:nvSpPr>
          <p:spPr>
            <a:xfrm>
              <a:off x="-9525" y="5867400"/>
              <a:ext cx="1828800" cy="990600"/>
            </a:xfrm>
            <a:prstGeom prst="rect">
              <a:avLst/>
            </a:prstGeom>
            <a:ln w="12700">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graphicFrame>
        <p:nvGraphicFramePr>
          <p:cNvPr id="2231" name="Group 183"/>
          <p:cNvGraphicFramePr>
            <a:graphicFrameLocks noGrp="1"/>
          </p:cNvGraphicFramePr>
          <p:nvPr>
            <p:extLst>
              <p:ext uri="{D42A27DB-BD31-4B8C-83A1-F6EECF244321}">
                <p14:modId xmlns:p14="http://schemas.microsoft.com/office/powerpoint/2010/main" val="2526184699"/>
              </p:ext>
            </p:extLst>
          </p:nvPr>
        </p:nvGraphicFramePr>
        <p:xfrm>
          <a:off x="0" y="1905000"/>
          <a:ext cx="9144000" cy="4953000"/>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990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bg1"/>
                          </a:solidFill>
                          <a:effectLst/>
                          <a:latin typeface="Calibri" pitchFamily="34" charset="0"/>
                          <a:hlinkClick r:id="rId9" action="ppaction://hlinksldjump"/>
                        </a:rPr>
                        <a:t>100</a:t>
                      </a:r>
                      <a:endParaRPr kumimoji="0" lang="en-US" sz="3200" b="1" i="0" u="none" strike="noStrike" cap="none" normalizeH="0" baseline="0" dirty="0">
                        <a:ln>
                          <a:noFill/>
                        </a:ln>
                        <a:solidFill>
                          <a:schemeClr val="bg1"/>
                        </a:solidFill>
                        <a:effectLst/>
                        <a:latin typeface="Calibri"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bg1"/>
                          </a:solidFill>
                          <a:effectLst/>
                          <a:latin typeface="Calibri" pitchFamily="34" charset="0"/>
                          <a:hlinkClick r:id="rId10" action="ppaction://hlinksldjump"/>
                        </a:rPr>
                        <a:t>100</a:t>
                      </a:r>
                      <a:endParaRPr kumimoji="0" lang="en-US" sz="3200" b="1" i="0" u="none" strike="noStrike" cap="none" normalizeH="0" baseline="0" dirty="0">
                        <a:ln>
                          <a:noFill/>
                        </a:ln>
                        <a:solidFill>
                          <a:schemeClr val="bg1"/>
                        </a:solidFill>
                        <a:effectLst/>
                        <a:latin typeface="Calibri"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bg1"/>
                          </a:solidFill>
                          <a:effectLst/>
                          <a:latin typeface="Calibri" pitchFamily="34" charset="0"/>
                          <a:hlinkClick r:id="rId11" action="ppaction://hlinksldjump"/>
                        </a:rPr>
                        <a:t>100</a:t>
                      </a:r>
                      <a:endParaRPr kumimoji="0" lang="en-US" sz="3200" b="1" i="0" u="none" strike="noStrike" cap="none" normalizeH="0" baseline="0" dirty="0">
                        <a:ln>
                          <a:noFill/>
                        </a:ln>
                        <a:solidFill>
                          <a:schemeClr val="bg1"/>
                        </a:solidFill>
                        <a:effectLst/>
                        <a:latin typeface="Calibri"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bg1"/>
                          </a:solidFill>
                          <a:effectLst/>
                          <a:latin typeface="Calibri" pitchFamily="34" charset="0"/>
                          <a:hlinkClick r:id="rId12" action="ppaction://hlinksldjump"/>
                        </a:rPr>
                        <a:t>100</a:t>
                      </a:r>
                      <a:endParaRPr kumimoji="0" lang="en-US" sz="3200" b="1" i="0" u="none" strike="noStrike" cap="none" normalizeH="0" baseline="0">
                        <a:ln>
                          <a:noFill/>
                        </a:ln>
                        <a:solidFill>
                          <a:schemeClr val="bg1"/>
                        </a:solidFill>
                        <a:effectLst/>
                        <a:latin typeface="Calibri"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bg1"/>
                          </a:solidFill>
                          <a:effectLst/>
                          <a:latin typeface="Calibri" pitchFamily="34" charset="0"/>
                          <a:hlinkClick r:id="rId13" action="ppaction://hlinksldjump"/>
                        </a:rPr>
                        <a:t>100</a:t>
                      </a:r>
                      <a:endParaRPr kumimoji="0" lang="en-US" sz="3200" b="1" i="0" u="none" strike="noStrike" cap="none" normalizeH="0" baseline="0" dirty="0">
                        <a:ln>
                          <a:noFill/>
                        </a:ln>
                        <a:solidFill>
                          <a:schemeClr val="bg1"/>
                        </a:solidFill>
                        <a:effectLst/>
                        <a:latin typeface="Calibri"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0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bg1"/>
                          </a:solidFill>
                          <a:effectLst/>
                          <a:latin typeface="Calibri" pitchFamily="34" charset="0"/>
                          <a:hlinkClick r:id="rId14" action="ppaction://hlinksldjump"/>
                        </a:rPr>
                        <a:t>200</a:t>
                      </a:r>
                      <a:endParaRPr kumimoji="0" lang="en-US" sz="3200" b="1" i="0" u="none" strike="noStrike" cap="none" normalizeH="0" baseline="0" dirty="0">
                        <a:ln>
                          <a:noFill/>
                        </a:ln>
                        <a:solidFill>
                          <a:schemeClr val="bg1"/>
                        </a:solidFill>
                        <a:effectLst/>
                        <a:latin typeface="Calibri"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bg1"/>
                          </a:solidFill>
                          <a:effectLst/>
                          <a:latin typeface="Calibri" pitchFamily="34" charset="0"/>
                          <a:hlinkClick r:id="rId15" action="ppaction://hlinksldjump"/>
                        </a:rPr>
                        <a:t>200</a:t>
                      </a:r>
                      <a:endParaRPr kumimoji="0" lang="en-US" sz="3200" b="1" i="0" u="none" strike="noStrike" cap="none" normalizeH="0" baseline="0" dirty="0">
                        <a:ln>
                          <a:noFill/>
                        </a:ln>
                        <a:solidFill>
                          <a:schemeClr val="bg1"/>
                        </a:solidFill>
                        <a:effectLst/>
                        <a:latin typeface="Calibri"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bg1"/>
                          </a:solidFill>
                          <a:effectLst/>
                          <a:latin typeface="Calibri" pitchFamily="34" charset="0"/>
                          <a:hlinkClick r:id="rId16" action="ppaction://hlinksldjump"/>
                        </a:rPr>
                        <a:t>200</a:t>
                      </a:r>
                      <a:endParaRPr kumimoji="0" lang="en-US" sz="3200" b="1" i="0" u="none" strike="noStrike" cap="none" normalizeH="0" baseline="0">
                        <a:ln>
                          <a:noFill/>
                        </a:ln>
                        <a:solidFill>
                          <a:schemeClr val="bg1"/>
                        </a:solidFill>
                        <a:effectLst/>
                        <a:latin typeface="Calibri"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bg1"/>
                          </a:solidFill>
                          <a:effectLst/>
                          <a:latin typeface="Calibri" pitchFamily="34" charset="0"/>
                          <a:hlinkClick r:id="rId17" action="ppaction://hlinksldjump"/>
                        </a:rPr>
                        <a:t>200</a:t>
                      </a:r>
                      <a:endParaRPr kumimoji="0" lang="en-US" sz="3200" b="1" i="0" u="none" strike="noStrike" cap="none" normalizeH="0" baseline="0" dirty="0">
                        <a:ln>
                          <a:noFill/>
                        </a:ln>
                        <a:solidFill>
                          <a:schemeClr val="bg1"/>
                        </a:solidFill>
                        <a:effectLst/>
                        <a:latin typeface="Calibri"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bg1"/>
                          </a:solidFill>
                          <a:effectLst/>
                          <a:latin typeface="Calibri" pitchFamily="34" charset="0"/>
                          <a:hlinkClick r:id="rId18" action="ppaction://hlinksldjump"/>
                        </a:rPr>
                        <a:t>200</a:t>
                      </a:r>
                      <a:endParaRPr kumimoji="0" lang="en-US" sz="3200" b="1" i="0" u="none" strike="noStrike" cap="none" normalizeH="0" baseline="0">
                        <a:ln>
                          <a:noFill/>
                        </a:ln>
                        <a:solidFill>
                          <a:schemeClr val="bg1"/>
                        </a:solidFill>
                        <a:effectLst/>
                        <a:latin typeface="Calibri"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0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bg1"/>
                          </a:solidFill>
                          <a:effectLst/>
                          <a:latin typeface="Calibri" pitchFamily="34" charset="0"/>
                          <a:hlinkClick r:id="rId19" action="ppaction://hlinksldjump"/>
                        </a:rPr>
                        <a:t>300</a:t>
                      </a:r>
                      <a:endParaRPr kumimoji="0" lang="en-US" sz="3200" b="1" i="0" u="none" strike="noStrike" cap="none" normalizeH="0" baseline="0">
                        <a:ln>
                          <a:noFill/>
                        </a:ln>
                        <a:solidFill>
                          <a:schemeClr val="bg1"/>
                        </a:solidFill>
                        <a:effectLst/>
                        <a:latin typeface="Calibri"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bg1"/>
                          </a:solidFill>
                          <a:effectLst/>
                          <a:latin typeface="Calibri" pitchFamily="34" charset="0"/>
                          <a:hlinkClick r:id="rId20" action="ppaction://hlinksldjump"/>
                        </a:rPr>
                        <a:t>300</a:t>
                      </a:r>
                      <a:endParaRPr kumimoji="0" lang="en-US" sz="3200" b="1" i="0" u="none" strike="noStrike" cap="none" normalizeH="0" baseline="0">
                        <a:ln>
                          <a:noFill/>
                        </a:ln>
                        <a:solidFill>
                          <a:schemeClr val="bg1"/>
                        </a:solidFill>
                        <a:effectLst/>
                        <a:latin typeface="Calibri"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bg1"/>
                          </a:solidFill>
                          <a:effectLst/>
                          <a:latin typeface="Calibri" pitchFamily="34" charset="0"/>
                          <a:hlinkClick r:id="rId21" action="ppaction://hlinksldjump"/>
                        </a:rPr>
                        <a:t>300</a:t>
                      </a:r>
                      <a:endParaRPr kumimoji="0" lang="en-US" sz="3200" b="1" i="0" u="none" strike="noStrike" cap="none" normalizeH="0" baseline="0" dirty="0">
                        <a:ln>
                          <a:noFill/>
                        </a:ln>
                        <a:solidFill>
                          <a:schemeClr val="bg1"/>
                        </a:solidFill>
                        <a:effectLst/>
                        <a:latin typeface="Calibri"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bg1"/>
                          </a:solidFill>
                          <a:effectLst/>
                          <a:latin typeface="Calibri" pitchFamily="34" charset="0"/>
                          <a:hlinkClick r:id="rId22" action="ppaction://hlinksldjump"/>
                        </a:rPr>
                        <a:t>300</a:t>
                      </a:r>
                      <a:endParaRPr kumimoji="0" lang="en-US" sz="3200" b="1" i="0" u="none" strike="noStrike" cap="none" normalizeH="0" baseline="0">
                        <a:ln>
                          <a:noFill/>
                        </a:ln>
                        <a:solidFill>
                          <a:schemeClr val="bg1"/>
                        </a:solidFill>
                        <a:effectLst/>
                        <a:latin typeface="Calibri"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bg1"/>
                          </a:solidFill>
                          <a:effectLst/>
                          <a:latin typeface="Calibri" pitchFamily="34" charset="0"/>
                          <a:hlinkClick r:id="rId23" action="ppaction://hlinksldjump"/>
                        </a:rPr>
                        <a:t>300</a:t>
                      </a:r>
                      <a:endParaRPr kumimoji="0" lang="en-US" sz="3200" b="1" i="0" u="none" strike="noStrike" cap="none" normalizeH="0" baseline="0" dirty="0">
                        <a:ln>
                          <a:noFill/>
                        </a:ln>
                        <a:solidFill>
                          <a:schemeClr val="bg1"/>
                        </a:solidFill>
                        <a:effectLst/>
                        <a:latin typeface="Calibri"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0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bg1"/>
                          </a:solidFill>
                          <a:effectLst/>
                          <a:latin typeface="Calibri" pitchFamily="34" charset="0"/>
                          <a:hlinkClick r:id="rId24" action="ppaction://hlinksldjump"/>
                        </a:rPr>
                        <a:t>400</a:t>
                      </a:r>
                      <a:endParaRPr kumimoji="0" lang="en-US" sz="3200" b="1" i="0" u="none" strike="noStrike" cap="none" normalizeH="0" baseline="0">
                        <a:ln>
                          <a:noFill/>
                        </a:ln>
                        <a:solidFill>
                          <a:schemeClr val="bg1"/>
                        </a:solidFill>
                        <a:effectLst/>
                        <a:latin typeface="Calibri"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bg1"/>
                          </a:solidFill>
                          <a:effectLst/>
                          <a:latin typeface="Calibri" pitchFamily="34" charset="0"/>
                          <a:hlinkClick r:id="rId25" action="ppaction://hlinksldjump"/>
                        </a:rPr>
                        <a:t>400</a:t>
                      </a:r>
                      <a:endParaRPr kumimoji="0" lang="en-US" sz="3200" b="1" i="0" u="none" strike="noStrike" cap="none" normalizeH="0" baseline="0">
                        <a:ln>
                          <a:noFill/>
                        </a:ln>
                        <a:solidFill>
                          <a:schemeClr val="bg1"/>
                        </a:solidFill>
                        <a:effectLst/>
                        <a:latin typeface="Calibri"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bg1"/>
                          </a:solidFill>
                          <a:effectLst/>
                          <a:latin typeface="Calibri" pitchFamily="34" charset="0"/>
                          <a:hlinkClick r:id="rId26" action="ppaction://hlinksldjump"/>
                        </a:rPr>
                        <a:t>400</a:t>
                      </a:r>
                      <a:endParaRPr kumimoji="0" lang="en-US" sz="3200" b="1" i="0" u="none" strike="noStrike" cap="none" normalizeH="0" baseline="0" dirty="0">
                        <a:ln>
                          <a:noFill/>
                        </a:ln>
                        <a:solidFill>
                          <a:schemeClr val="bg1"/>
                        </a:solidFill>
                        <a:effectLst/>
                        <a:latin typeface="Calibri"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bg1"/>
                          </a:solidFill>
                          <a:effectLst/>
                          <a:latin typeface="Calibri" pitchFamily="34" charset="0"/>
                          <a:hlinkClick r:id="rId27" action="ppaction://hlinksldjump"/>
                        </a:rPr>
                        <a:t>400</a:t>
                      </a:r>
                      <a:endParaRPr kumimoji="0" lang="en-US" sz="3200" b="1" i="0" u="none" strike="noStrike" cap="none" normalizeH="0" baseline="0">
                        <a:ln>
                          <a:noFill/>
                        </a:ln>
                        <a:solidFill>
                          <a:schemeClr val="bg1"/>
                        </a:solidFill>
                        <a:effectLst/>
                        <a:latin typeface="Calibri"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bg1"/>
                          </a:solidFill>
                          <a:effectLst/>
                          <a:latin typeface="Calibri" pitchFamily="34" charset="0"/>
                          <a:hlinkClick r:id="rId28" action="ppaction://hlinksldjump"/>
                        </a:rPr>
                        <a:t>400</a:t>
                      </a:r>
                      <a:endParaRPr kumimoji="0" lang="en-US" sz="3200" b="1" i="0" u="none" strike="noStrike" cap="none" normalizeH="0" baseline="0">
                        <a:ln>
                          <a:noFill/>
                        </a:ln>
                        <a:solidFill>
                          <a:schemeClr val="bg1"/>
                        </a:solidFill>
                        <a:effectLst/>
                        <a:latin typeface="Calibri"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90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bg1"/>
                          </a:solidFill>
                          <a:effectLst/>
                          <a:latin typeface="Calibri" pitchFamily="34" charset="0"/>
                          <a:hlinkClick r:id="rId29" action="ppaction://hlinksldjump"/>
                        </a:rPr>
                        <a:t>500</a:t>
                      </a:r>
                      <a:endParaRPr kumimoji="0" lang="en-US" sz="3200" b="1" i="0" u="none" strike="noStrike" cap="none" normalizeH="0" baseline="0">
                        <a:ln>
                          <a:noFill/>
                        </a:ln>
                        <a:solidFill>
                          <a:schemeClr val="bg1"/>
                        </a:solidFill>
                        <a:effectLst/>
                        <a:latin typeface="Calibri"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bg1"/>
                          </a:solidFill>
                          <a:effectLst/>
                          <a:latin typeface="Calibri" pitchFamily="34" charset="0"/>
                          <a:hlinkClick r:id="rId30" action="ppaction://hlinksldjump"/>
                        </a:rPr>
                        <a:t>500</a:t>
                      </a:r>
                      <a:endParaRPr kumimoji="0" lang="en-US" sz="3200" b="1" i="0" u="none" strike="noStrike" cap="none" normalizeH="0" baseline="0">
                        <a:ln>
                          <a:noFill/>
                        </a:ln>
                        <a:solidFill>
                          <a:schemeClr val="bg1"/>
                        </a:solidFill>
                        <a:effectLst/>
                        <a:latin typeface="Calibri"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bg1"/>
                          </a:solidFill>
                          <a:effectLst/>
                          <a:latin typeface="Calibri" pitchFamily="34" charset="0"/>
                          <a:hlinkClick r:id="rId31" action="ppaction://hlinksldjump"/>
                        </a:rPr>
                        <a:t>500</a:t>
                      </a:r>
                      <a:endParaRPr kumimoji="0" lang="en-US" sz="3200" b="1" i="0" u="none" strike="noStrike" cap="none" normalizeH="0" baseline="0">
                        <a:ln>
                          <a:noFill/>
                        </a:ln>
                        <a:solidFill>
                          <a:schemeClr val="bg1"/>
                        </a:solidFill>
                        <a:effectLst/>
                        <a:latin typeface="Calibri"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bg1"/>
                          </a:solidFill>
                          <a:effectLst/>
                          <a:latin typeface="Calibri" pitchFamily="34" charset="0"/>
                          <a:hlinkClick r:id="rId32" action="ppaction://hlinksldjump"/>
                        </a:rPr>
                        <a:t>500</a:t>
                      </a:r>
                      <a:endParaRPr kumimoji="0" lang="en-US" sz="3200" b="1" i="0" u="none" strike="noStrike" cap="none" normalizeH="0" baseline="0" dirty="0">
                        <a:ln>
                          <a:noFill/>
                        </a:ln>
                        <a:solidFill>
                          <a:schemeClr val="bg1"/>
                        </a:solidFill>
                        <a:effectLst/>
                        <a:latin typeface="Calibri"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bg1"/>
                          </a:solidFill>
                          <a:effectLst/>
                          <a:latin typeface="Calibri" pitchFamily="34" charset="0"/>
                          <a:hlinkClick r:id="rId33" action="ppaction://hlinksldjump"/>
                        </a:rPr>
                        <a:t>500</a:t>
                      </a:r>
                      <a:endParaRPr kumimoji="0" lang="en-US" sz="3200" b="1" i="0" u="none" strike="noStrike" cap="none" normalizeH="0" baseline="0" dirty="0">
                        <a:ln>
                          <a:noFill/>
                        </a:ln>
                        <a:solidFill>
                          <a:schemeClr val="bg1"/>
                        </a:solidFill>
                        <a:effectLst/>
                        <a:latin typeface="Calibri"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 name="TextBox 5"/>
          <p:cNvSpPr txBox="1"/>
          <p:nvPr/>
        </p:nvSpPr>
        <p:spPr>
          <a:xfrm>
            <a:off x="360482" y="1136097"/>
            <a:ext cx="1110112" cy="369332"/>
          </a:xfrm>
          <a:prstGeom prst="rect">
            <a:avLst/>
          </a:prstGeom>
          <a:noFill/>
        </p:spPr>
        <p:txBody>
          <a:bodyPr wrap="none" rtlCol="0">
            <a:spAutoFit/>
          </a:bodyPr>
          <a:lstStyle/>
          <a:p>
            <a:r>
              <a:rPr lang="en-US" sz="1800" dirty="0">
                <a:solidFill>
                  <a:srgbClr val="FFFF00"/>
                </a:solidFill>
                <a:latin typeface="Calibri" pitchFamily="34" charset="0"/>
              </a:rPr>
              <a:t>Constants</a:t>
            </a:r>
          </a:p>
        </p:txBody>
      </p:sp>
      <p:sp>
        <p:nvSpPr>
          <p:cNvPr id="48" name="TextBox 47"/>
          <p:cNvSpPr txBox="1"/>
          <p:nvPr/>
        </p:nvSpPr>
        <p:spPr>
          <a:xfrm>
            <a:off x="2266599" y="1136097"/>
            <a:ext cx="889987" cy="369332"/>
          </a:xfrm>
          <a:prstGeom prst="rect">
            <a:avLst/>
          </a:prstGeom>
          <a:noFill/>
        </p:spPr>
        <p:txBody>
          <a:bodyPr wrap="none" rtlCol="0">
            <a:spAutoFit/>
          </a:bodyPr>
          <a:lstStyle/>
          <a:p>
            <a:r>
              <a:rPr lang="en-US" sz="1800" dirty="0">
                <a:solidFill>
                  <a:srgbClr val="FFFF00"/>
                </a:solidFill>
                <a:latin typeface="Calibri" pitchFamily="34" charset="0"/>
              </a:rPr>
              <a:t>SI Units</a:t>
            </a:r>
          </a:p>
        </p:txBody>
      </p:sp>
      <p:sp>
        <p:nvSpPr>
          <p:cNvPr id="49" name="TextBox 48"/>
          <p:cNvSpPr txBox="1"/>
          <p:nvPr/>
        </p:nvSpPr>
        <p:spPr>
          <a:xfrm>
            <a:off x="3913230" y="1136097"/>
            <a:ext cx="1317540" cy="369332"/>
          </a:xfrm>
          <a:prstGeom prst="rect">
            <a:avLst/>
          </a:prstGeom>
          <a:noFill/>
        </p:spPr>
        <p:txBody>
          <a:bodyPr wrap="none" rtlCol="0">
            <a:spAutoFit/>
          </a:bodyPr>
          <a:lstStyle/>
          <a:p>
            <a:r>
              <a:rPr lang="en-US" sz="1800" dirty="0">
                <a:solidFill>
                  <a:srgbClr val="FFFF00"/>
                </a:solidFill>
                <a:latin typeface="Calibri" pitchFamily="34" charset="0"/>
              </a:rPr>
              <a:t>Conversions</a:t>
            </a:r>
          </a:p>
        </p:txBody>
      </p:sp>
      <p:sp>
        <p:nvSpPr>
          <p:cNvPr id="50" name="TextBox 49"/>
          <p:cNvSpPr txBox="1"/>
          <p:nvPr/>
        </p:nvSpPr>
        <p:spPr>
          <a:xfrm>
            <a:off x="5527740" y="1136097"/>
            <a:ext cx="1633781" cy="369332"/>
          </a:xfrm>
          <a:prstGeom prst="rect">
            <a:avLst/>
          </a:prstGeom>
          <a:noFill/>
        </p:spPr>
        <p:txBody>
          <a:bodyPr wrap="none" rtlCol="0">
            <a:spAutoFit/>
          </a:bodyPr>
          <a:lstStyle/>
          <a:p>
            <a:r>
              <a:rPr lang="en-US" sz="1800" dirty="0">
                <a:solidFill>
                  <a:srgbClr val="FFFF00"/>
                </a:solidFill>
                <a:latin typeface="Calibri" pitchFamily="34" charset="0"/>
              </a:rPr>
              <a:t>Nuclear Physics</a:t>
            </a:r>
          </a:p>
        </p:txBody>
      </p:sp>
      <p:sp>
        <p:nvSpPr>
          <p:cNvPr id="51" name="TextBox 50"/>
          <p:cNvSpPr txBox="1"/>
          <p:nvPr/>
        </p:nvSpPr>
        <p:spPr>
          <a:xfrm>
            <a:off x="7469387" y="1136097"/>
            <a:ext cx="1518044" cy="369332"/>
          </a:xfrm>
          <a:prstGeom prst="rect">
            <a:avLst/>
          </a:prstGeom>
          <a:noFill/>
        </p:spPr>
        <p:txBody>
          <a:bodyPr wrap="none" rtlCol="0">
            <a:spAutoFit/>
          </a:bodyPr>
          <a:lstStyle/>
          <a:p>
            <a:r>
              <a:rPr lang="en-US" sz="1800" dirty="0">
                <a:solidFill>
                  <a:srgbClr val="FFFF00"/>
                </a:solidFill>
                <a:latin typeface="Calibri" pitchFamily="34" charset="0"/>
              </a:rPr>
              <a:t>Miscellaneous</a:t>
            </a:r>
          </a:p>
        </p:txBody>
      </p:sp>
      <p:sp>
        <p:nvSpPr>
          <p:cNvPr id="7" name="Rectangle 6"/>
          <p:cNvSpPr/>
          <p:nvPr/>
        </p:nvSpPr>
        <p:spPr>
          <a:xfrm>
            <a:off x="3657600" y="914400"/>
            <a:ext cx="1826418" cy="9906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657" y="902407"/>
            <a:ext cx="1826418" cy="9906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828800" y="902407"/>
            <a:ext cx="1826418" cy="9906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486400" y="902407"/>
            <a:ext cx="1826418" cy="9906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315200" y="902407"/>
            <a:ext cx="1826418" cy="9906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0" y="20053"/>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0965" name="Rectangle 5"/>
          <p:cNvSpPr>
            <a:spLocks noGrp="1" noChangeArrowheads="1"/>
          </p:cNvSpPr>
          <p:nvPr>
            <p:ph type="title" idx="4294967295"/>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3-300 </a:t>
            </a:r>
            <a:r>
              <a:rPr lang="en-US" sz="1000" dirty="0">
                <a:solidFill>
                  <a:schemeClr val="accent2"/>
                </a:solidFill>
                <a:effectLst/>
                <a:latin typeface="+mj-lt"/>
                <a:ea typeface="+mj-ea"/>
                <a:cs typeface="+mj-cs"/>
              </a:rPr>
              <a:t>-clue</a:t>
            </a:r>
            <a:endParaRPr lang="en-US" dirty="0">
              <a:effectLst/>
            </a:endParaRPr>
          </a:p>
        </p:txBody>
      </p:sp>
      <p:sp>
        <p:nvSpPr>
          <p:cNvPr id="40966" name="Rectangle 6"/>
          <p:cNvSpPr>
            <a:spLocks noGrp="1" noChangeArrowheads="1"/>
          </p:cNvSpPr>
          <p:nvPr>
            <p:ph type="body" idx="4294967295"/>
          </p:nvPr>
        </p:nvSpPr>
        <p:spPr>
          <a:xfrm>
            <a:off x="0" y="2767281"/>
            <a:ext cx="9144000" cy="1323439"/>
          </a:xfrm>
        </p:spPr>
        <p:txBody>
          <a:bodyPr>
            <a:spAutoFit/>
          </a:bodyPr>
          <a:lstStyle/>
          <a:p>
            <a:pPr rtl="0" fontAlgn="base"/>
            <a:r>
              <a:rPr lang="en-US" sz="4000" dirty="0">
                <a:solidFill>
                  <a:schemeClr val="bg1"/>
                </a:solidFill>
                <a:effectLst/>
                <a:latin typeface="+mn-lt"/>
                <a:ea typeface="+mn-ea"/>
                <a:cs typeface="+mn-cs"/>
              </a:rPr>
              <a:t>This is the conversion from meters per second to miles per hour.</a:t>
            </a:r>
            <a:endParaRPr lang="en-US" dirty="0">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4011" y="-8021"/>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1988" name="Rectangle 4"/>
          <p:cNvSpPr>
            <a:spLocks noGrp="1" noChangeArrowheads="1"/>
          </p:cNvSpPr>
          <p:nvPr>
            <p:ph type="body" idx="4294967295"/>
          </p:nvPr>
        </p:nvSpPr>
        <p:spPr>
          <a:xfrm>
            <a:off x="0" y="2767281"/>
            <a:ext cx="9144000" cy="1323439"/>
          </a:xfrm>
        </p:spPr>
        <p:txBody>
          <a:bodyPr>
            <a:spAutoFit/>
          </a:bodyPr>
          <a:lstStyle/>
          <a:p>
            <a:pPr rtl="0" fontAlgn="base"/>
            <a:r>
              <a:rPr lang="en-US" sz="4000" dirty="0">
                <a:solidFill>
                  <a:schemeClr val="bg1"/>
                </a:solidFill>
                <a:effectLst/>
                <a:latin typeface="+mn-lt"/>
                <a:ea typeface="+mn-ea"/>
                <a:cs typeface="+mn-cs"/>
              </a:rPr>
              <a:t>This is the </a:t>
            </a:r>
            <a:r>
              <a:rPr lang="en-US" sz="4000" u="sng" dirty="0">
                <a:solidFill>
                  <a:schemeClr val="bg1"/>
                </a:solidFill>
                <a:effectLst/>
                <a:latin typeface="+mn-lt"/>
                <a:ea typeface="+mn-ea"/>
                <a:cs typeface="+mn-cs"/>
              </a:rPr>
              <a:t>equation</a:t>
            </a:r>
            <a:r>
              <a:rPr lang="en-US" sz="4000" dirty="0">
                <a:solidFill>
                  <a:schemeClr val="bg1"/>
                </a:solidFill>
                <a:effectLst/>
                <a:latin typeface="+mn-lt"/>
                <a:ea typeface="+mn-ea"/>
                <a:cs typeface="+mn-cs"/>
              </a:rPr>
              <a:t> to convert from Fahrenheit to Kelvin</a:t>
            </a:r>
          </a:p>
        </p:txBody>
      </p:sp>
      <p:sp>
        <p:nvSpPr>
          <p:cNvPr id="41989" name="Rectangle 5"/>
          <p:cNvSpPr>
            <a:spLocks noGrp="1" noChangeArrowheads="1"/>
          </p:cNvSpPr>
          <p:nvPr>
            <p:ph type="title" idx="4294967295"/>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3-400 </a:t>
            </a:r>
            <a:r>
              <a:rPr lang="en-US" sz="1000" dirty="0">
                <a:solidFill>
                  <a:schemeClr val="accent2"/>
                </a:solidFill>
                <a:effectLst/>
                <a:latin typeface="+mj-lt"/>
                <a:ea typeface="+mj-ea"/>
                <a:cs typeface="+mj-cs"/>
              </a:rPr>
              <a:t>-clue</a:t>
            </a:r>
            <a:endParaRPr lang="en-US" dirty="0">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4011" y="8021"/>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3012" name="Rectangle 4"/>
          <p:cNvSpPr>
            <a:spLocks noGrp="1" noChangeArrowheads="1"/>
          </p:cNvSpPr>
          <p:nvPr>
            <p:ph type="body" idx="4294967295"/>
          </p:nvPr>
        </p:nvSpPr>
        <p:spPr>
          <a:xfrm>
            <a:off x="0" y="2767281"/>
            <a:ext cx="9144000" cy="1323439"/>
          </a:xfrm>
        </p:spPr>
        <p:txBody>
          <a:bodyPr>
            <a:spAutoFit/>
          </a:bodyPr>
          <a:lstStyle/>
          <a:p>
            <a:r>
              <a:rPr lang="en-US" dirty="0"/>
              <a:t>This is the conversion from mL to gallons.</a:t>
            </a:r>
          </a:p>
        </p:txBody>
      </p:sp>
      <p:sp>
        <p:nvSpPr>
          <p:cNvPr id="43013" name="Rectangle 5"/>
          <p:cNvSpPr>
            <a:spLocks noGrp="1" noChangeArrowheads="1"/>
          </p:cNvSpPr>
          <p:nvPr>
            <p:ph type="title" idx="4294967295"/>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3-500 </a:t>
            </a:r>
            <a:r>
              <a:rPr lang="en-US" sz="1000" dirty="0">
                <a:solidFill>
                  <a:schemeClr val="accent2"/>
                </a:solidFill>
                <a:effectLst/>
                <a:latin typeface="+mj-lt"/>
                <a:ea typeface="+mj-ea"/>
                <a:cs typeface="+mj-cs"/>
              </a:rPr>
              <a:t>-clue</a:t>
            </a:r>
            <a:endParaRPr lang="en-US" dirty="0">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4034" name="Rectangle 2"/>
          <p:cNvSpPr>
            <a:spLocks noChangeArrowheads="1"/>
          </p:cNvSpPr>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4000">
              <a:solidFill>
                <a:schemeClr val="bg1"/>
              </a:solidFill>
              <a:latin typeface="Arial" charset="0"/>
            </a:endParaRPr>
          </a:p>
        </p:txBody>
      </p:sp>
      <p:sp>
        <p:nvSpPr>
          <p:cNvPr id="44037" name="Rectangle 5"/>
          <p:cNvSpPr>
            <a:spLocks noGrp="1" noChangeArrowheads="1"/>
          </p:cNvSpPr>
          <p:nvPr>
            <p:ph type="title" idx="4294967295"/>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4-100 </a:t>
            </a:r>
            <a:r>
              <a:rPr lang="en-US" sz="1000" dirty="0">
                <a:solidFill>
                  <a:schemeClr val="accent2"/>
                </a:solidFill>
                <a:effectLst/>
                <a:latin typeface="+mj-lt"/>
                <a:ea typeface="+mj-ea"/>
                <a:cs typeface="+mj-cs"/>
              </a:rPr>
              <a:t>-clue</a:t>
            </a:r>
            <a:endParaRPr lang="en-US" dirty="0">
              <a:effectLst/>
            </a:endParaRPr>
          </a:p>
        </p:txBody>
      </p:sp>
      <p:sp>
        <p:nvSpPr>
          <p:cNvPr id="44038" name="Rectangle 6"/>
          <p:cNvSpPr>
            <a:spLocks noGrp="1" noChangeArrowheads="1"/>
          </p:cNvSpPr>
          <p:nvPr>
            <p:ph type="body" idx="4294967295"/>
          </p:nvPr>
        </p:nvSpPr>
        <p:spPr>
          <a:xfrm>
            <a:off x="0" y="1843953"/>
            <a:ext cx="9144000" cy="3170099"/>
          </a:xfrm>
        </p:spPr>
        <p:txBody>
          <a:bodyPr>
            <a:spAutoFit/>
          </a:bodyPr>
          <a:lstStyle/>
          <a:p>
            <a:pPr marL="342900" marR="0" indent="-342900" algn="ctr" defTabSz="914400" rtl="0" eaLnBrk="1" fontAlgn="base" latinLnBrk="0" hangingPunct="1">
              <a:lnSpc>
                <a:spcPct val="100000"/>
              </a:lnSpc>
              <a:spcBef>
                <a:spcPct val="20000"/>
              </a:spcBef>
              <a:spcAft>
                <a:spcPct val="0"/>
              </a:spcAft>
              <a:buClrTx/>
              <a:buSzTx/>
              <a:buFontTx/>
              <a:buNone/>
              <a:tabLst/>
              <a:defRPr/>
            </a:pPr>
            <a:r>
              <a:rPr lang="en-US" dirty="0"/>
              <a:t>This famous physicist is known for the discovery of radium and has the distinction of being the only person to have won a Nobel Prize in two different sciences.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5061" name="Rectangle 5"/>
          <p:cNvSpPr>
            <a:spLocks noGrp="1" noChangeArrowheads="1"/>
          </p:cNvSpPr>
          <p:nvPr>
            <p:ph type="title" idx="4294967295"/>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4-200 </a:t>
            </a:r>
            <a:r>
              <a:rPr lang="en-US" sz="1000" dirty="0">
                <a:solidFill>
                  <a:schemeClr val="accent2"/>
                </a:solidFill>
                <a:effectLst/>
                <a:latin typeface="+mj-lt"/>
                <a:ea typeface="+mj-ea"/>
                <a:cs typeface="+mj-cs"/>
              </a:rPr>
              <a:t>-clue</a:t>
            </a:r>
            <a:endParaRPr lang="en-US" dirty="0">
              <a:effectLst/>
            </a:endParaRPr>
          </a:p>
        </p:txBody>
      </p:sp>
      <p:sp>
        <p:nvSpPr>
          <p:cNvPr id="45062" name="Rectangle 6"/>
          <p:cNvSpPr>
            <a:spLocks noGrp="1" noChangeArrowheads="1"/>
          </p:cNvSpPr>
          <p:nvPr>
            <p:ph type="body" idx="4294967295"/>
          </p:nvPr>
        </p:nvSpPr>
        <p:spPr>
          <a:xfrm>
            <a:off x="0" y="2459505"/>
            <a:ext cx="9144000" cy="1938992"/>
          </a:xfrm>
        </p:spPr>
        <p:txBody>
          <a:bodyPr>
            <a:spAutoFit/>
          </a:bodyPr>
          <a:lstStyle/>
          <a:p>
            <a:pPr rtl="0" eaLnBrk="1" fontAlgn="base" latinLnBrk="0" hangingPunct="1"/>
            <a:r>
              <a:rPr lang="en-US" sz="4000" dirty="0">
                <a:solidFill>
                  <a:schemeClr val="bg1"/>
                </a:solidFill>
                <a:effectLst/>
                <a:latin typeface="+mn-lt"/>
                <a:ea typeface="+mn-ea"/>
                <a:cs typeface="+mn-cs"/>
              </a:rPr>
              <a:t>This term is commonly used to characterize how quickly unstable atoms undergo radioactive decay.</a:t>
            </a:r>
            <a:endParaRPr lang="en-US" dirty="0">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6085" name="Rectangle 5"/>
          <p:cNvSpPr>
            <a:spLocks noGrp="1" noChangeArrowheads="1"/>
          </p:cNvSpPr>
          <p:nvPr>
            <p:ph type="title" idx="4294967295"/>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4-300 </a:t>
            </a:r>
            <a:r>
              <a:rPr lang="en-US" sz="1000" dirty="0">
                <a:solidFill>
                  <a:schemeClr val="accent2"/>
                </a:solidFill>
                <a:effectLst/>
                <a:latin typeface="+mj-lt"/>
                <a:ea typeface="+mj-ea"/>
                <a:cs typeface="+mj-cs"/>
              </a:rPr>
              <a:t>-clue</a:t>
            </a:r>
            <a:endParaRPr lang="en-US" dirty="0">
              <a:effectLst/>
            </a:endParaRPr>
          </a:p>
        </p:txBody>
      </p:sp>
      <p:sp>
        <p:nvSpPr>
          <p:cNvPr id="46086" name="Rectangle 6"/>
          <p:cNvSpPr>
            <a:spLocks noGrp="1" noChangeArrowheads="1"/>
          </p:cNvSpPr>
          <p:nvPr>
            <p:ph type="body" idx="4294967295"/>
          </p:nvPr>
        </p:nvSpPr>
        <p:spPr>
          <a:xfrm>
            <a:off x="0" y="2151730"/>
            <a:ext cx="9144000" cy="2554545"/>
          </a:xfrm>
        </p:spPr>
        <p:txBody>
          <a:bodyPr>
            <a:spAutoFit/>
          </a:bodyPr>
          <a:lstStyle/>
          <a:p>
            <a:pPr rtl="0" eaLnBrk="1" fontAlgn="base" latinLnBrk="0" hangingPunct="1"/>
            <a:r>
              <a:rPr lang="en-US" sz="4000" dirty="0">
                <a:solidFill>
                  <a:schemeClr val="bg1"/>
                </a:solidFill>
                <a:effectLst/>
                <a:latin typeface="+mn-lt"/>
                <a:ea typeface="+mn-ea"/>
                <a:cs typeface="+mn-cs"/>
              </a:rPr>
              <a:t>In this type of radioactive decay, an atomic nucleus emits an electron/positron and a antineutrino/neutrino. </a:t>
            </a:r>
            <a:endParaRPr lang="en-US" dirty="0">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7109" name="Rectangle 5"/>
          <p:cNvSpPr>
            <a:spLocks noGrp="1" noChangeArrowheads="1"/>
          </p:cNvSpPr>
          <p:nvPr>
            <p:ph type="title" idx="4294967295"/>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4-400 </a:t>
            </a:r>
            <a:r>
              <a:rPr lang="en-US" sz="1000" dirty="0">
                <a:solidFill>
                  <a:schemeClr val="accent2"/>
                </a:solidFill>
                <a:effectLst/>
                <a:latin typeface="+mj-lt"/>
                <a:ea typeface="+mj-ea"/>
                <a:cs typeface="+mj-cs"/>
              </a:rPr>
              <a:t>-clue</a:t>
            </a:r>
            <a:endParaRPr lang="en-US" dirty="0">
              <a:effectLst/>
            </a:endParaRPr>
          </a:p>
        </p:txBody>
      </p:sp>
      <p:sp>
        <p:nvSpPr>
          <p:cNvPr id="47110" name="Rectangle 6"/>
          <p:cNvSpPr>
            <a:spLocks noGrp="1" noChangeArrowheads="1"/>
          </p:cNvSpPr>
          <p:nvPr>
            <p:ph type="body" idx="4294967295"/>
          </p:nvPr>
        </p:nvSpPr>
        <p:spPr>
          <a:xfrm>
            <a:off x="0" y="2151730"/>
            <a:ext cx="9144000" cy="2554545"/>
          </a:xfrm>
        </p:spPr>
        <p:txBody>
          <a:bodyPr>
            <a:spAutoFit/>
          </a:bodyPr>
          <a:lstStyle/>
          <a:p>
            <a:pPr rtl="0" eaLnBrk="1" fontAlgn="base" latinLnBrk="0" hangingPunct="1"/>
            <a:r>
              <a:rPr lang="en-US" sz="4000" dirty="0">
                <a:solidFill>
                  <a:schemeClr val="bg1"/>
                </a:solidFill>
                <a:effectLst/>
                <a:latin typeface="+mn-lt"/>
                <a:ea typeface="+mn-ea"/>
                <a:cs typeface="+mn-cs"/>
              </a:rPr>
              <a:t>This type of ionizing, electromagnetic radiation originates in the nucleus of an atom as a result of radioactive decay.</a:t>
            </a:r>
            <a:endParaRPr lang="en-US" dirty="0">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8133" name="Rectangle 5"/>
          <p:cNvSpPr>
            <a:spLocks noGrp="1" noChangeArrowheads="1"/>
          </p:cNvSpPr>
          <p:nvPr>
            <p:ph type="title" idx="4294967295"/>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4-500 </a:t>
            </a:r>
            <a:r>
              <a:rPr lang="en-US" sz="1000" dirty="0">
                <a:solidFill>
                  <a:schemeClr val="accent2"/>
                </a:solidFill>
                <a:effectLst/>
                <a:latin typeface="+mj-lt"/>
                <a:ea typeface="+mj-ea"/>
                <a:cs typeface="+mj-cs"/>
              </a:rPr>
              <a:t>-clue</a:t>
            </a:r>
            <a:endParaRPr lang="en-US" dirty="0">
              <a:effectLst/>
            </a:endParaRPr>
          </a:p>
        </p:txBody>
      </p:sp>
      <p:sp>
        <p:nvSpPr>
          <p:cNvPr id="48134" name="Rectangle 6"/>
          <p:cNvSpPr>
            <a:spLocks noGrp="1" noChangeArrowheads="1"/>
          </p:cNvSpPr>
          <p:nvPr>
            <p:ph type="body" idx="4294967295"/>
          </p:nvPr>
        </p:nvSpPr>
        <p:spPr>
          <a:xfrm>
            <a:off x="0" y="2151730"/>
            <a:ext cx="9144000" cy="2554545"/>
          </a:xfrm>
        </p:spPr>
        <p:txBody>
          <a:bodyPr>
            <a:spAutoFit/>
          </a:bodyPr>
          <a:lstStyle/>
          <a:p>
            <a:pPr rtl="0" eaLnBrk="1" fontAlgn="base" latinLnBrk="0" hangingPunct="1"/>
            <a:r>
              <a:rPr lang="en-US" sz="4000" dirty="0">
                <a:solidFill>
                  <a:schemeClr val="bg1"/>
                </a:solidFill>
                <a:effectLst/>
                <a:latin typeface="+mn-lt"/>
                <a:ea typeface="+mn-ea"/>
                <a:cs typeface="+mn-cs"/>
              </a:rPr>
              <a:t>This humorous measurement used a common radioactive food as an informal way to quantify ionizing radiation exposure.</a:t>
            </a:r>
            <a:endParaRPr lang="en-US" dirty="0">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9157" name="Rectangle 5"/>
          <p:cNvSpPr>
            <a:spLocks noGrp="1" noChangeArrowheads="1"/>
          </p:cNvSpPr>
          <p:nvPr>
            <p:ph type="title" idx="4294967295"/>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5-100 </a:t>
            </a:r>
            <a:r>
              <a:rPr lang="en-US" sz="1000" dirty="0">
                <a:solidFill>
                  <a:schemeClr val="accent2"/>
                </a:solidFill>
                <a:effectLst/>
                <a:latin typeface="+mj-lt"/>
                <a:ea typeface="+mj-ea"/>
                <a:cs typeface="+mj-cs"/>
              </a:rPr>
              <a:t>-clue</a:t>
            </a:r>
            <a:endParaRPr lang="en-US" dirty="0">
              <a:effectLst/>
            </a:endParaRPr>
          </a:p>
        </p:txBody>
      </p:sp>
      <p:sp>
        <p:nvSpPr>
          <p:cNvPr id="49158" name="Rectangle 6"/>
          <p:cNvSpPr>
            <a:spLocks noGrp="1" noChangeArrowheads="1"/>
          </p:cNvSpPr>
          <p:nvPr>
            <p:ph type="body" idx="4294967295"/>
          </p:nvPr>
        </p:nvSpPr>
        <p:spPr>
          <a:xfrm>
            <a:off x="0" y="3075058"/>
            <a:ext cx="9144000" cy="707886"/>
          </a:xfrm>
        </p:spPr>
        <p:txBody>
          <a:bodyPr>
            <a:spAutoFit/>
          </a:bodyPr>
          <a:lstStyle/>
          <a:p>
            <a:pPr rtl="0" eaLnBrk="1" fontAlgn="base" latinLnBrk="0" hangingPunct="1"/>
            <a:r>
              <a:rPr lang="en-US" sz="4000" dirty="0">
                <a:solidFill>
                  <a:schemeClr val="bg1"/>
                </a:solidFill>
                <a:effectLst/>
                <a:latin typeface="+mn-lt"/>
                <a:ea typeface="+mn-ea"/>
                <a:cs typeface="+mn-cs"/>
              </a:rPr>
              <a:t>This is Newton’s third law of motion.</a:t>
            </a:r>
            <a:endParaRPr lang="en-US" dirty="0">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0181" name="Rectangle 5"/>
          <p:cNvSpPr>
            <a:spLocks noGrp="1" noChangeArrowheads="1"/>
          </p:cNvSpPr>
          <p:nvPr>
            <p:ph type="title" idx="4294967295"/>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5-200 </a:t>
            </a:r>
            <a:r>
              <a:rPr lang="en-US" sz="1000" dirty="0">
                <a:solidFill>
                  <a:schemeClr val="accent2"/>
                </a:solidFill>
                <a:effectLst/>
                <a:latin typeface="+mj-lt"/>
                <a:ea typeface="+mj-ea"/>
                <a:cs typeface="+mj-cs"/>
              </a:rPr>
              <a:t>-clue</a:t>
            </a:r>
            <a:endParaRPr lang="en-US" dirty="0">
              <a:effectLst/>
            </a:endParaRPr>
          </a:p>
        </p:txBody>
      </p:sp>
      <mc:AlternateContent xmlns:mc="http://schemas.openxmlformats.org/markup-compatibility/2006" xmlns:a14="http://schemas.microsoft.com/office/drawing/2010/main">
        <mc:Choice Requires="a14">
          <p:sp>
            <p:nvSpPr>
              <p:cNvPr id="50182" name="Rectangle 6"/>
              <p:cNvSpPr>
                <a:spLocks noGrp="1" noChangeArrowheads="1"/>
              </p:cNvSpPr>
              <p:nvPr>
                <p:ph type="body" idx="4294967295"/>
              </p:nvPr>
            </p:nvSpPr>
            <p:spPr>
              <a:xfrm>
                <a:off x="8021" y="2626075"/>
                <a:ext cx="9144000" cy="1910651"/>
              </a:xfrm>
            </p:spPr>
            <p:txBody>
              <a:bodyPr>
                <a:spAutoFit/>
              </a:bodyPr>
              <a:lstStyle/>
              <a:p>
                <a:pPr/>
                <a14:m>
                  <m:oMathPara xmlns:m="http://schemas.openxmlformats.org/officeDocument/2006/math">
                    <m:oMathParaPr>
                      <m:jc m:val="centerGroup"/>
                    </m:oMathParaPr>
                    <m:oMath xmlns:m="http://schemas.openxmlformats.org/officeDocument/2006/math">
                      <m:r>
                        <m:rPr>
                          <m:nor/>
                        </m:rPr>
                        <a:rPr lang="en-US" dirty="0"/>
                        <m:t>These</m:t>
                      </m:r>
                      <m:r>
                        <m:rPr>
                          <m:nor/>
                        </m:rPr>
                        <a:rPr lang="en-US" dirty="0"/>
                        <m:t> </m:t>
                      </m:r>
                      <m:r>
                        <m:rPr>
                          <m:nor/>
                        </m:rPr>
                        <a:rPr lang="en-US" dirty="0"/>
                        <m:t>are</m:t>
                      </m:r>
                      <m:r>
                        <m:rPr>
                          <m:nor/>
                        </m:rPr>
                        <a:rPr lang="en-US" dirty="0"/>
                        <m:t> </m:t>
                      </m:r>
                      <m:r>
                        <m:rPr>
                          <m:nor/>
                        </m:rPr>
                        <a:rPr lang="en-US" dirty="0"/>
                        <m:t>the</m:t>
                      </m:r>
                      <m:r>
                        <m:rPr>
                          <m:nor/>
                        </m:rPr>
                        <a:rPr lang="en-US" dirty="0"/>
                        <m:t> </m:t>
                      </m:r>
                      <m:r>
                        <m:rPr>
                          <m:nor/>
                        </m:rPr>
                        <a:rPr lang="en-US" dirty="0"/>
                        <m:t>three</m:t>
                      </m:r>
                      <m:r>
                        <m:rPr>
                          <m:nor/>
                        </m:rPr>
                        <a:rPr lang="en-US" dirty="0"/>
                        <m:t> </m:t>
                      </m:r>
                      <m:r>
                        <m:rPr>
                          <m:nor/>
                        </m:rPr>
                        <a:rPr lang="en-US" dirty="0"/>
                        <m:t>major</m:t>
                      </m:r>
                      <m:r>
                        <m:rPr>
                          <m:nor/>
                        </m:rPr>
                        <a:rPr lang="en-US" dirty="0"/>
                        <m:t> </m:t>
                      </m:r>
                      <m:r>
                        <m:rPr>
                          <m:nor/>
                        </m:rPr>
                        <a:rPr lang="en-US" dirty="0"/>
                        <m:t>types</m:t>
                      </m:r>
                      <m:r>
                        <m:rPr>
                          <m:nor/>
                        </m:rPr>
                        <a:rPr lang="en-US" dirty="0"/>
                        <m:t> </m:t>
                      </m:r>
                      <m:r>
                        <m:rPr>
                          <m:nor/>
                        </m:rPr>
                        <a:rPr lang="en-US" dirty="0"/>
                        <m:t>of</m:t>
                      </m:r>
                      <m:r>
                        <m:rPr>
                          <m:nor/>
                        </m:rPr>
                        <a:rPr lang="en-US" dirty="0"/>
                        <m:t> </m:t>
                      </m:r>
                      <m:r>
                        <m:rPr>
                          <m:nor/>
                        </m:rPr>
                        <a:rPr lang="en-US" dirty="0"/>
                        <m:t>nuclear</m:t>
                      </m:r>
                      <m:r>
                        <m:rPr>
                          <m:nor/>
                        </m:rPr>
                        <a:rPr lang="en-US" dirty="0"/>
                        <m:t> </m:t>
                      </m:r>
                      <m:r>
                        <m:rPr>
                          <m:nor/>
                        </m:rPr>
                        <a:rPr lang="en-US" dirty="0"/>
                        <m:t>decay</m:t>
                      </m:r>
                      <m:r>
                        <m:rPr>
                          <m:nor/>
                        </m:rPr>
                        <a:rPr lang="en-US" dirty="0"/>
                        <m:t> </m:t>
                      </m:r>
                      <m:r>
                        <m:rPr>
                          <m:nor/>
                        </m:rPr>
                        <a:rPr lang="en-US" dirty="0"/>
                        <m:t>that</m:t>
                      </m:r>
                      <m:r>
                        <m:rPr>
                          <m:nor/>
                        </m:rPr>
                        <a:rPr lang="en-US" dirty="0"/>
                        <m:t> </m:t>
                      </m:r>
                      <m:r>
                        <m:rPr>
                          <m:nor/>
                        </m:rPr>
                        <a:rPr lang="en-US" dirty="0"/>
                        <m:t>radioactive</m:t>
                      </m:r>
                      <m:r>
                        <m:rPr>
                          <m:nor/>
                        </m:rPr>
                        <a:rPr lang="en-US" dirty="0"/>
                        <m:t> </m:t>
                      </m:r>
                      <m:r>
                        <m:rPr>
                          <m:nor/>
                        </m:rPr>
                        <a:rPr lang="en-US" dirty="0"/>
                        <m:t>particles</m:t>
                      </m:r>
                      <m:r>
                        <m:rPr>
                          <m:nor/>
                        </m:rPr>
                        <a:rPr lang="en-US" dirty="0"/>
                        <m:t> </m:t>
                      </m:r>
                      <m:r>
                        <m:rPr>
                          <m:nor/>
                        </m:rPr>
                        <a:rPr lang="en-US" dirty="0"/>
                        <m:t>can</m:t>
                      </m:r>
                      <m:r>
                        <m:rPr>
                          <m:nor/>
                        </m:rPr>
                        <a:rPr lang="en-US" dirty="0"/>
                        <m:t> </m:t>
                      </m:r>
                      <m:r>
                        <m:rPr>
                          <m:nor/>
                        </m:rPr>
                        <a:rPr lang="en-US" dirty="0"/>
                        <m:t>undergo</m:t>
                      </m:r>
                      <m:r>
                        <m:rPr>
                          <m:nor/>
                        </m:rPr>
                        <a:rPr lang="en-US" dirty="0"/>
                        <m:t>.</m:t>
                      </m:r>
                    </m:oMath>
                  </m:oMathPara>
                </a14:m>
                <a:endParaRPr lang="en-US" dirty="0"/>
              </a:p>
            </p:txBody>
          </p:sp>
        </mc:Choice>
        <mc:Fallback xmlns="">
          <p:sp>
            <p:nvSpPr>
              <p:cNvPr id="50182" name="Rectangle 6"/>
              <p:cNvSpPr>
                <a:spLocks noGrp="1" noRot="1" noChangeAspect="1" noMove="1" noResize="1" noEditPoints="1" noAdjustHandles="1" noChangeArrowheads="1" noChangeShapeType="1" noTextEdit="1"/>
              </p:cNvSpPr>
              <p:nvPr>
                <p:ph type="body" idx="4294967295"/>
              </p:nvPr>
            </p:nvSpPr>
            <p:spPr>
              <a:xfrm>
                <a:off x="8021" y="2626075"/>
                <a:ext cx="9144000" cy="1910651"/>
              </a:xfrm>
              <a:blipFill>
                <a:blip r:embed="rId3"/>
                <a:stretch>
                  <a:fillRect/>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5"/>
          <p:cNvSpPr>
            <a:spLocks noGrp="1" noChangeArrowheads="1"/>
          </p:cNvSpPr>
          <p:nvPr>
            <p:ph type="title"/>
          </p:nvPr>
        </p:nvSpPr>
        <p:spPr/>
        <p:txBody>
          <a:bodyPr/>
          <a:lstStyle/>
          <a:p>
            <a:r>
              <a:rPr lang="en-US" sz="1200" dirty="0">
                <a:latin typeface="Tahoma" pitchFamily="34" charset="0"/>
              </a:rPr>
              <a:t>CATEGORY 1 explanation</a:t>
            </a:r>
          </a:p>
        </p:txBody>
      </p:sp>
      <p:sp>
        <p:nvSpPr>
          <p:cNvPr id="2" name="Rectangle 1">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2947" name="Rectangle 3"/>
          <p:cNvSpPr>
            <a:spLocks noGrp="1" noChangeArrowheads="1"/>
          </p:cNvSpPr>
          <p:nvPr>
            <p:ph type="body" idx="1"/>
          </p:nvPr>
        </p:nvSpPr>
        <p:spPr>
          <a:xfrm>
            <a:off x="0" y="3044279"/>
            <a:ext cx="9144000" cy="769441"/>
          </a:xfrm>
          <a:noFill/>
        </p:spPr>
        <p:txBody>
          <a:bodyPr anchorCtr="0">
            <a:spAutoFit/>
          </a:bodyPr>
          <a:lstStyle/>
          <a:p>
            <a:r>
              <a:rPr lang="en-US" sz="4400" dirty="0">
                <a:latin typeface="Tahoma" pitchFamily="34" charset="0"/>
              </a:rPr>
              <a:t>Constants</a:t>
            </a:r>
            <a:endParaRPr lang="en-US" sz="4400" dirty="0">
              <a:latin typeface="Tahoma" pitchFamily="34" charset="0"/>
              <a:hlinkClick r:id="rId2" action="ppaction://hlinksldjum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1905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1205" name="Rectangle 5"/>
          <p:cNvSpPr>
            <a:spLocks noGrp="1" noChangeArrowheads="1"/>
          </p:cNvSpPr>
          <p:nvPr>
            <p:ph type="title" idx="4294967295"/>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5-300 </a:t>
            </a:r>
            <a:r>
              <a:rPr lang="en-US" sz="1000" dirty="0">
                <a:solidFill>
                  <a:schemeClr val="accent2"/>
                </a:solidFill>
                <a:effectLst/>
                <a:latin typeface="+mj-lt"/>
                <a:ea typeface="+mj-ea"/>
                <a:cs typeface="+mj-cs"/>
              </a:rPr>
              <a:t>-clue</a:t>
            </a:r>
            <a:endParaRPr lang="en-US" dirty="0">
              <a:effectLst/>
            </a:endParaRPr>
          </a:p>
        </p:txBody>
      </p:sp>
      <mc:AlternateContent xmlns:mc="http://schemas.openxmlformats.org/markup-compatibility/2006" xmlns:a14="http://schemas.microsoft.com/office/drawing/2010/main">
        <mc:Choice Requires="a14">
          <p:sp>
            <p:nvSpPr>
              <p:cNvPr id="51206" name="Rectangle 6"/>
              <p:cNvSpPr>
                <a:spLocks noGrp="1" noChangeArrowheads="1"/>
              </p:cNvSpPr>
              <p:nvPr>
                <p:ph type="body" idx="4294967295"/>
              </p:nvPr>
            </p:nvSpPr>
            <p:spPr>
              <a:xfrm>
                <a:off x="0" y="2767281"/>
                <a:ext cx="9144000" cy="1323439"/>
              </a:xfrm>
            </p:spPr>
            <p:txBody>
              <a:bodyPr>
                <a:spAutoFit/>
              </a:bodyPr>
              <a:lstStyle/>
              <a:p>
                <a:pPr rtl="0" eaLnBrk="1" fontAlgn="base" latinLnBrk="0" hangingPunct="1"/>
                <a14:m>
                  <m:oMathPara xmlns:m="http://schemas.openxmlformats.org/officeDocument/2006/math">
                    <m:oMathParaPr>
                      <m:jc m:val="centerGroup"/>
                    </m:oMathParaPr>
                    <m:oMath xmlns:m="http://schemas.openxmlformats.org/officeDocument/2006/math">
                      <m:r>
                        <a:rPr lang="en-US" i="1" smtClean="0">
                          <a:effectLst/>
                          <a:latin typeface="Cambria Math" panose="02040503050406030204" pitchFamily="18" charset="0"/>
                        </a:rPr>
                        <m:t>𝑇</m:t>
                      </m:r>
                      <m:r>
                        <a:rPr lang="en-US" b="0" i="1" smtClean="0">
                          <a:effectLst/>
                          <a:latin typeface="Cambria Math" panose="02040503050406030204" pitchFamily="18" charset="0"/>
                        </a:rPr>
                        <m:t>h𝑖𝑠</m:t>
                      </m:r>
                      <m:r>
                        <a:rPr lang="en-US" b="0" i="1" smtClean="0">
                          <a:effectLst/>
                          <a:latin typeface="Cambria Math" panose="02040503050406030204" pitchFamily="18" charset="0"/>
                        </a:rPr>
                        <m:t> </m:t>
                      </m:r>
                      <m:r>
                        <a:rPr lang="en-US" b="0" i="1" smtClean="0">
                          <a:effectLst/>
                          <a:latin typeface="Cambria Math" panose="02040503050406030204" pitchFamily="18" charset="0"/>
                        </a:rPr>
                        <m:t>𝑖𝑠</m:t>
                      </m:r>
                      <m:r>
                        <a:rPr lang="en-US" b="0" i="1" smtClean="0">
                          <a:effectLst/>
                          <a:latin typeface="Cambria Math" panose="02040503050406030204" pitchFamily="18" charset="0"/>
                        </a:rPr>
                        <m:t> </m:t>
                      </m:r>
                      <m:r>
                        <a:rPr lang="en-US" b="0" i="1" smtClean="0">
                          <a:effectLst/>
                          <a:latin typeface="Cambria Math" panose="02040503050406030204" pitchFamily="18" charset="0"/>
                        </a:rPr>
                        <m:t>𝑡h𝑒</m:t>
                      </m:r>
                      <m:r>
                        <a:rPr lang="en-US" b="0" i="1" smtClean="0">
                          <a:effectLst/>
                          <a:latin typeface="Cambria Math" panose="02040503050406030204" pitchFamily="18" charset="0"/>
                        </a:rPr>
                        <m:t> </m:t>
                      </m:r>
                      <m:r>
                        <a:rPr lang="en-US" b="0" i="1" smtClean="0">
                          <a:effectLst/>
                          <a:latin typeface="Cambria Math" panose="02040503050406030204" pitchFamily="18" charset="0"/>
                        </a:rPr>
                        <m:t>𝑓𝑖𝑟𝑠𝑡</m:t>
                      </m:r>
                      <m:r>
                        <a:rPr lang="en-US" b="0" i="1" smtClean="0">
                          <a:effectLst/>
                          <a:latin typeface="Cambria Math" panose="02040503050406030204" pitchFamily="18" charset="0"/>
                        </a:rPr>
                        <m:t> </m:t>
                      </m:r>
                      <m:r>
                        <a:rPr lang="en-US" b="0" i="1" smtClean="0">
                          <a:effectLst/>
                          <a:latin typeface="Cambria Math" panose="02040503050406030204" pitchFamily="18" charset="0"/>
                        </a:rPr>
                        <m:t>𝑙𝑎𝑤</m:t>
                      </m:r>
                      <m:r>
                        <a:rPr lang="en-US" b="0" i="1" smtClean="0">
                          <a:effectLst/>
                          <a:latin typeface="Cambria Math" panose="02040503050406030204" pitchFamily="18" charset="0"/>
                        </a:rPr>
                        <m:t> </m:t>
                      </m:r>
                      <m:r>
                        <a:rPr lang="en-US" b="0" i="1" smtClean="0">
                          <a:effectLst/>
                          <a:latin typeface="Cambria Math" panose="02040503050406030204" pitchFamily="18" charset="0"/>
                        </a:rPr>
                        <m:t>𝑜𝑓</m:t>
                      </m:r>
                    </m:oMath>
                  </m:oMathPara>
                </a14:m>
                <a:endParaRPr lang="en-US" b="0" i="1" dirty="0">
                  <a:effectLst/>
                  <a:latin typeface="Cambria Math" panose="02040503050406030204" pitchFamily="18" charset="0"/>
                </a:endParaRPr>
              </a:p>
              <a:p>
                <a:pPr rtl="0" eaLnBrk="1" fontAlgn="base" latinLnBrk="0" hangingPunct="1"/>
                <a14:m>
                  <m:oMathPara xmlns:m="http://schemas.openxmlformats.org/officeDocument/2006/math">
                    <m:oMathParaPr>
                      <m:jc m:val="centerGroup"/>
                    </m:oMathParaPr>
                    <m:oMath xmlns:m="http://schemas.openxmlformats.org/officeDocument/2006/math">
                      <m:r>
                        <a:rPr lang="en-US" b="0" i="1" smtClean="0">
                          <a:effectLst/>
                          <a:latin typeface="Cambria Math" panose="02040503050406030204" pitchFamily="18" charset="0"/>
                        </a:rPr>
                        <m:t> </m:t>
                      </m:r>
                      <m:r>
                        <a:rPr lang="en-US" b="0" i="1" smtClean="0">
                          <a:effectLst/>
                          <a:latin typeface="Cambria Math" panose="02040503050406030204" pitchFamily="18" charset="0"/>
                        </a:rPr>
                        <m:t>𝑡h𝑒𝑟𝑚𝑜𝑑𝑦𝑛𝑎𝑚𝑖𝑐𝑠</m:t>
                      </m:r>
                      <m:r>
                        <a:rPr lang="en-US" b="0" i="1" smtClean="0">
                          <a:effectLst/>
                          <a:latin typeface="Cambria Math" panose="02040503050406030204" pitchFamily="18" charset="0"/>
                        </a:rPr>
                        <m:t>.</m:t>
                      </m:r>
                    </m:oMath>
                  </m:oMathPara>
                </a14:m>
                <a:endParaRPr lang="en-US" dirty="0">
                  <a:effectLst/>
                </a:endParaRPr>
              </a:p>
            </p:txBody>
          </p:sp>
        </mc:Choice>
        <mc:Fallback xmlns="">
          <p:sp>
            <p:nvSpPr>
              <p:cNvPr id="51206" name="Rectangle 6"/>
              <p:cNvSpPr>
                <a:spLocks noGrp="1" noRot="1" noChangeAspect="1" noMove="1" noResize="1" noEditPoints="1" noAdjustHandles="1" noChangeArrowheads="1" noChangeShapeType="1" noTextEdit="1"/>
              </p:cNvSpPr>
              <p:nvPr>
                <p:ph type="body" idx="4294967295"/>
              </p:nvPr>
            </p:nvSpPr>
            <p:spPr>
              <a:xfrm>
                <a:off x="0" y="2767281"/>
                <a:ext cx="9144000" cy="1323439"/>
              </a:xfrm>
              <a:blipFill>
                <a:blip r:embed="rId3"/>
                <a:stretch>
                  <a:fillRect/>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1905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2229" name="Rectangle 5"/>
          <p:cNvSpPr>
            <a:spLocks noGrp="1" noChangeArrowheads="1"/>
          </p:cNvSpPr>
          <p:nvPr>
            <p:ph type="title" idx="4294967295"/>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5-400 </a:t>
            </a:r>
            <a:r>
              <a:rPr lang="en-US" sz="1000" dirty="0">
                <a:solidFill>
                  <a:schemeClr val="accent2"/>
                </a:solidFill>
                <a:effectLst/>
                <a:latin typeface="+mj-lt"/>
                <a:ea typeface="+mj-ea"/>
                <a:cs typeface="+mj-cs"/>
              </a:rPr>
              <a:t>-clue</a:t>
            </a:r>
            <a:endParaRPr lang="en-US" dirty="0">
              <a:effectLst/>
            </a:endParaRPr>
          </a:p>
        </p:txBody>
      </p:sp>
      <mc:AlternateContent xmlns:mc="http://schemas.openxmlformats.org/markup-compatibility/2006" xmlns:a14="http://schemas.microsoft.com/office/drawing/2010/main">
        <mc:Choice Requires="a14">
          <p:sp>
            <p:nvSpPr>
              <p:cNvPr id="52230" name="Rectangle 6"/>
              <p:cNvSpPr>
                <a:spLocks noGrp="1" noChangeArrowheads="1"/>
              </p:cNvSpPr>
              <p:nvPr>
                <p:ph type="body" idx="4294967295"/>
              </p:nvPr>
            </p:nvSpPr>
            <p:spPr>
              <a:xfrm>
                <a:off x="0" y="2767281"/>
                <a:ext cx="9144000" cy="1323439"/>
              </a:xfrm>
            </p:spPr>
            <p:txBody>
              <a:bodyPr>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𝑇h𝑒𝑠𝑒</m:t>
                      </m:r>
                      <m:r>
                        <a:rPr lang="en-US" i="1">
                          <a:latin typeface="Cambria Math" panose="02040503050406030204" pitchFamily="18" charset="0"/>
                        </a:rPr>
                        <m:t> </m:t>
                      </m:r>
                      <m:r>
                        <a:rPr lang="en-US" i="1">
                          <a:latin typeface="Cambria Math" panose="02040503050406030204" pitchFamily="18" charset="0"/>
                        </a:rPr>
                        <m:t>𝑎𝑟𝑒</m:t>
                      </m:r>
                      <m:r>
                        <a:rPr lang="en-US" i="1">
                          <a:latin typeface="Cambria Math" panose="02040503050406030204" pitchFamily="18" charset="0"/>
                        </a:rPr>
                        <m:t> </m:t>
                      </m:r>
                      <m:r>
                        <a:rPr lang="en-US" i="1">
                          <a:latin typeface="Cambria Math" panose="02040503050406030204" pitchFamily="18" charset="0"/>
                        </a:rPr>
                        <m:t>𝑡h𝑒</m:t>
                      </m:r>
                      <m:r>
                        <a:rPr lang="en-US" i="1">
                          <a:latin typeface="Cambria Math" panose="02040503050406030204" pitchFamily="18" charset="0"/>
                        </a:rPr>
                        <m:t> </m:t>
                      </m:r>
                      <m:r>
                        <a:rPr lang="en-US" i="1">
                          <a:latin typeface="Cambria Math" panose="02040503050406030204" pitchFamily="18" charset="0"/>
                        </a:rPr>
                        <m:t>𝑓𝑜𝑢𝑟</m:t>
                      </m:r>
                      <m:r>
                        <a:rPr lang="en-US" i="1">
                          <a:latin typeface="Cambria Math" panose="02040503050406030204" pitchFamily="18" charset="0"/>
                        </a:rPr>
                        <m:t> </m:t>
                      </m:r>
                      <m:r>
                        <a:rPr lang="en-US" i="1">
                          <a:latin typeface="Cambria Math" panose="02040503050406030204" pitchFamily="18" charset="0"/>
                        </a:rPr>
                        <m:t>𝑓𝑢𝑛𝑑𝑎𝑚𝑒𝑛𝑡𝑎𝑙</m:t>
                      </m:r>
                    </m:oMath>
                  </m:oMathPara>
                </a14:m>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𝑓𝑜𝑟𝑐𝑒𝑠</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𝑛𝑎𝑡𝑢𝑟𝑒</m:t>
                      </m:r>
                      <m:r>
                        <a:rPr lang="en-US" i="1">
                          <a:latin typeface="Cambria Math" panose="02040503050406030204" pitchFamily="18" charset="0"/>
                        </a:rPr>
                        <m:t>.</m:t>
                      </m:r>
                    </m:oMath>
                  </m:oMathPara>
                </a14:m>
                <a:endParaRPr lang="en-US" dirty="0"/>
              </a:p>
            </p:txBody>
          </p:sp>
        </mc:Choice>
        <mc:Fallback xmlns="">
          <p:sp>
            <p:nvSpPr>
              <p:cNvPr id="52230" name="Rectangle 6"/>
              <p:cNvSpPr>
                <a:spLocks noGrp="1" noRot="1" noChangeAspect="1" noMove="1" noResize="1" noEditPoints="1" noAdjustHandles="1" noChangeArrowheads="1" noChangeShapeType="1" noTextEdit="1"/>
              </p:cNvSpPr>
              <p:nvPr>
                <p:ph type="body" idx="4294967295"/>
              </p:nvPr>
            </p:nvSpPr>
            <p:spPr>
              <a:xfrm>
                <a:off x="0" y="2767281"/>
                <a:ext cx="9144000" cy="1323439"/>
              </a:xfrm>
              <a:blipFill>
                <a:blip r:embed="rId3"/>
                <a:stretch>
                  <a:fillRect/>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3810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3253" name="Rectangle 5"/>
          <p:cNvSpPr>
            <a:spLocks noGrp="1" noChangeArrowheads="1"/>
          </p:cNvSpPr>
          <p:nvPr>
            <p:ph type="title" idx="4294967295"/>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5-500 </a:t>
            </a:r>
            <a:r>
              <a:rPr lang="en-US" sz="1000" dirty="0">
                <a:solidFill>
                  <a:schemeClr val="accent2"/>
                </a:solidFill>
                <a:effectLst/>
                <a:latin typeface="+mj-lt"/>
                <a:ea typeface="+mj-ea"/>
                <a:cs typeface="+mj-cs"/>
              </a:rPr>
              <a:t>-clue</a:t>
            </a:r>
            <a:endParaRPr lang="en-US" dirty="0">
              <a:effectLst/>
            </a:endParaRPr>
          </a:p>
        </p:txBody>
      </p:sp>
      <mc:AlternateContent xmlns:mc="http://schemas.openxmlformats.org/markup-compatibility/2006" xmlns:a14="http://schemas.microsoft.com/office/drawing/2010/main">
        <mc:Choice Requires="a14">
          <p:sp>
            <p:nvSpPr>
              <p:cNvPr id="53254" name="Rectangle 6"/>
              <p:cNvSpPr>
                <a:spLocks noGrp="1" noChangeArrowheads="1"/>
              </p:cNvSpPr>
              <p:nvPr>
                <p:ph type="body" idx="4294967295"/>
              </p:nvPr>
            </p:nvSpPr>
            <p:spPr>
              <a:xfrm>
                <a:off x="0" y="2767281"/>
                <a:ext cx="9144000" cy="1323439"/>
              </a:xfrm>
            </p:spPr>
            <p:txBody>
              <a:bodyPr>
                <a:spAutoFit/>
              </a:bodyPr>
              <a:lstStyle/>
              <a:p>
                <a:pPr/>
                <a14:m>
                  <m:oMathPara xmlns:m="http://schemas.openxmlformats.org/officeDocument/2006/math">
                    <m:oMathParaPr>
                      <m:jc m:val="centerGroup"/>
                    </m:oMathParaPr>
                    <m:oMath xmlns:m="http://schemas.openxmlformats.org/officeDocument/2006/math">
                      <m:r>
                        <a:rPr lang="en-US" b="0" i="1" smtClean="0">
                          <a:effectLst/>
                          <a:latin typeface="Cambria Math" panose="02040503050406030204" pitchFamily="18" charset="0"/>
                        </a:rPr>
                        <m:t>𝑇h𝑖𝑠</m:t>
                      </m:r>
                      <m:r>
                        <a:rPr lang="en-US" b="0" i="1" smtClean="0">
                          <a:effectLst/>
                          <a:latin typeface="Cambria Math" panose="02040503050406030204" pitchFamily="18" charset="0"/>
                        </a:rPr>
                        <m:t> </m:t>
                      </m:r>
                      <m:r>
                        <a:rPr lang="en-US" b="0" i="1" smtClean="0">
                          <a:effectLst/>
                          <a:latin typeface="Cambria Math" panose="02040503050406030204" pitchFamily="18" charset="0"/>
                        </a:rPr>
                        <m:t>𝑝𝑎𝑟𝑡𝑖𝑐𝑙𝑒</m:t>
                      </m:r>
                      <m:r>
                        <a:rPr lang="en-US" b="0" i="1" smtClean="0">
                          <a:effectLst/>
                          <a:latin typeface="Cambria Math" panose="02040503050406030204" pitchFamily="18" charset="0"/>
                        </a:rPr>
                        <m:t> </m:t>
                      </m:r>
                      <m:r>
                        <a:rPr lang="en-US" b="0" i="1" smtClean="0">
                          <a:effectLst/>
                          <a:latin typeface="Cambria Math" panose="02040503050406030204" pitchFamily="18" charset="0"/>
                        </a:rPr>
                        <m:t>𝑖𝑠</m:t>
                      </m:r>
                      <m:r>
                        <a:rPr lang="en-US" b="0" i="1" smtClean="0">
                          <a:effectLst/>
                          <a:latin typeface="Cambria Math" panose="02040503050406030204" pitchFamily="18" charset="0"/>
                        </a:rPr>
                        <m:t> </m:t>
                      </m:r>
                      <m:r>
                        <a:rPr lang="en-US" b="0" i="1" smtClean="0">
                          <a:effectLst/>
                          <a:latin typeface="Cambria Math" panose="02040503050406030204" pitchFamily="18" charset="0"/>
                        </a:rPr>
                        <m:t>𝑠𝑜𝑚𝑒𝑡𝑖𝑚𝑒𝑠</m:t>
                      </m:r>
                      <m:r>
                        <a:rPr lang="en-US" b="0" i="1" smtClean="0">
                          <a:effectLst/>
                          <a:latin typeface="Cambria Math" panose="02040503050406030204" pitchFamily="18" charset="0"/>
                        </a:rPr>
                        <m:t> </m:t>
                      </m:r>
                      <m:r>
                        <a:rPr lang="en-US" b="0" i="1" smtClean="0">
                          <a:effectLst/>
                          <a:latin typeface="Cambria Math" panose="02040503050406030204" pitchFamily="18" charset="0"/>
                        </a:rPr>
                        <m:t>𝑐𝑎𝑙𝑙𝑒𝑑</m:t>
                      </m:r>
                    </m:oMath>
                  </m:oMathPara>
                </a14:m>
                <a:endParaRPr lang="en-US" b="0" i="1" dirty="0">
                  <a:effectLst/>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effectLst/>
                          <a:latin typeface="Cambria Math" panose="02040503050406030204" pitchFamily="18" charset="0"/>
                        </a:rPr>
                        <m:t> </m:t>
                      </m:r>
                      <m:r>
                        <a:rPr lang="en-US" b="0" i="1" smtClean="0">
                          <a:effectLst/>
                          <a:latin typeface="Cambria Math" panose="02040503050406030204" pitchFamily="18" charset="0"/>
                        </a:rPr>
                        <m:t>𝑡h𝑒</m:t>
                      </m:r>
                      <m:r>
                        <a:rPr lang="en-US" b="0" i="1" smtClean="0">
                          <a:effectLst/>
                          <a:latin typeface="Cambria Math" panose="02040503050406030204" pitchFamily="18" charset="0"/>
                        </a:rPr>
                        <m:t> "</m:t>
                      </m:r>
                      <m:r>
                        <a:rPr lang="en-US" b="0" i="1" smtClean="0">
                          <a:effectLst/>
                          <a:latin typeface="Cambria Math" panose="02040503050406030204" pitchFamily="18" charset="0"/>
                        </a:rPr>
                        <m:t>𝑎𝑛𝑡𝑖𝑠𝑜𝑐𝑖𝑎𝑙</m:t>
                      </m:r>
                      <m:r>
                        <a:rPr lang="en-US" b="0" i="1" smtClean="0">
                          <a:effectLst/>
                          <a:latin typeface="Cambria Math" panose="02040503050406030204" pitchFamily="18" charset="0"/>
                        </a:rPr>
                        <m:t> </m:t>
                      </m:r>
                      <m:r>
                        <a:rPr lang="en-US" b="0" i="1" smtClean="0">
                          <a:effectLst/>
                          <a:latin typeface="Cambria Math" panose="02040503050406030204" pitchFamily="18" charset="0"/>
                        </a:rPr>
                        <m:t>𝑃𝑎𝑟𝑡𝑖𝑐𝑙𝑒</m:t>
                      </m:r>
                      <m:r>
                        <a:rPr lang="en-US" b="0" i="1" smtClean="0">
                          <a:effectLst/>
                          <a:latin typeface="Cambria Math" panose="02040503050406030204" pitchFamily="18" charset="0"/>
                        </a:rPr>
                        <m:t>" </m:t>
                      </m:r>
                    </m:oMath>
                  </m:oMathPara>
                </a14:m>
                <a:endParaRPr lang="en-US" dirty="0">
                  <a:effectLst/>
                </a:endParaRPr>
              </a:p>
            </p:txBody>
          </p:sp>
        </mc:Choice>
        <mc:Fallback xmlns="">
          <p:sp>
            <p:nvSpPr>
              <p:cNvPr id="53254" name="Rectangle 6"/>
              <p:cNvSpPr>
                <a:spLocks noGrp="1" noRot="1" noChangeAspect="1" noMove="1" noResize="1" noEditPoints="1" noAdjustHandles="1" noChangeArrowheads="1" noChangeShapeType="1" noTextEdit="1"/>
              </p:cNvSpPr>
              <p:nvPr>
                <p:ph type="body" idx="4294967295"/>
              </p:nvPr>
            </p:nvSpPr>
            <p:spPr>
              <a:xfrm>
                <a:off x="0" y="2767281"/>
                <a:ext cx="9144000" cy="1323439"/>
              </a:xfrm>
              <a:blipFill>
                <a:blip r:embed="rId3"/>
                <a:stretch>
                  <a:fillRect/>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rId2" action="ppaction://hlinksldjump"/>
          </p:cNvPr>
          <p:cNvSpPr/>
          <p:nvPr/>
        </p:nvSpPr>
        <p:spPr>
          <a:xfrm>
            <a:off x="0" y="1905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4274" name="Rectangle 2"/>
          <p:cNvSpPr>
            <a:spLocks noChangeArrowheads="1"/>
          </p:cNvSpPr>
          <p:nvPr/>
        </p:nvSpPr>
        <p:spPr bwMode="auto">
          <a:xfrm>
            <a:off x="0" y="0"/>
            <a:ext cx="9144000" cy="68580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4000">
              <a:solidFill>
                <a:schemeClr val="bg1"/>
              </a:solidFill>
              <a:latin typeface="Arial" charset="0"/>
            </a:endParaRPr>
          </a:p>
        </p:txBody>
      </p:sp>
      <mc:AlternateContent xmlns:mc="http://schemas.openxmlformats.org/markup-compatibility/2006" xmlns:a14="http://schemas.microsoft.com/office/drawing/2010/main">
        <mc:Choice Requires="a14">
          <p:sp>
            <p:nvSpPr>
              <p:cNvPr id="54277" name="Rectangle 5"/>
              <p:cNvSpPr>
                <a:spLocks noGrp="1" noChangeArrowheads="1"/>
              </p:cNvSpPr>
              <p:nvPr>
                <p:ph type="body" idx="4294967295"/>
              </p:nvPr>
            </p:nvSpPr>
            <p:spPr>
              <a:xfrm>
                <a:off x="0" y="2972656"/>
                <a:ext cx="9144000" cy="912686"/>
              </a:xfrm>
            </p:spPr>
            <p:txBody>
              <a:bodyPr>
                <a:spAutoFit/>
              </a:bodyPr>
              <a:lstStyle/>
              <a:p>
                <a:pPr>
                  <a:spcBef>
                    <a:spcPct val="0"/>
                  </a:spcBef>
                </a:pPr>
                <a14:m>
                  <m:oMath xmlns:m="http://schemas.openxmlformats.org/officeDocument/2006/math">
                    <m:r>
                      <a:rPr lang="en-US" b="0" i="1" smtClean="0">
                        <a:latin typeface="Cambria Math" panose="02040503050406030204" pitchFamily="18" charset="0"/>
                      </a:rPr>
                      <m:t>𝑊h𝑎𝑡</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2.99792458∗</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8</m:t>
                        </m:r>
                      </m:sup>
                    </m:sSup>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oMath>
                </a14:m>
                <a:r>
                  <a:rPr lang="en-US" dirty="0"/>
                  <a:t> </a:t>
                </a:r>
              </a:p>
            </p:txBody>
          </p:sp>
        </mc:Choice>
        <mc:Fallback xmlns="">
          <p:sp>
            <p:nvSpPr>
              <p:cNvPr id="54277" name="Rectangle 5"/>
              <p:cNvSpPr>
                <a:spLocks noGrp="1" noRot="1" noChangeAspect="1" noMove="1" noResize="1" noEditPoints="1" noAdjustHandles="1" noChangeArrowheads="1" noChangeShapeType="1" noTextEdit="1"/>
              </p:cNvSpPr>
              <p:nvPr>
                <p:ph type="body" idx="4294967295"/>
              </p:nvPr>
            </p:nvSpPr>
            <p:spPr>
              <a:xfrm>
                <a:off x="0" y="2972656"/>
                <a:ext cx="9144000" cy="912686"/>
              </a:xfrm>
              <a:blipFill>
                <a:blip r:embed="rId3"/>
                <a:stretch>
                  <a:fillRect/>
                </a:stretch>
              </a:blipFill>
            </p:spPr>
            <p:txBody>
              <a:bodyPr/>
              <a:lstStyle/>
              <a:p>
                <a:r>
                  <a:rPr lang="en-US">
                    <a:noFill/>
                  </a:rPr>
                  <a:t> </a:t>
                </a:r>
              </a:p>
            </p:txBody>
          </p:sp>
        </mc:Fallback>
      </mc:AlternateContent>
      <p:sp>
        <p:nvSpPr>
          <p:cNvPr id="54278" name="Rectangle 6"/>
          <p:cNvSpPr>
            <a:spLocks noGrp="1" noChangeArrowheads="1"/>
          </p:cNvSpPr>
          <p:nvPr>
            <p:ph type="title" idx="4294967295"/>
          </p:nvPr>
        </p:nvSpPr>
        <p:spPr/>
        <p:txBody>
          <a:bodyPr/>
          <a:lstStyle/>
          <a:p>
            <a:r>
              <a:rPr lang="en-US" dirty="0"/>
              <a:t>Q-1-100 -</a:t>
            </a:r>
            <a:r>
              <a:rPr lang="en-US" baseline="0" dirty="0"/>
              <a:t> question</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5298" name="Rectangle 2"/>
          <p:cNvSpPr>
            <a:spLocks noChangeArrowheads="1"/>
          </p:cNvSpPr>
          <p:nvPr/>
        </p:nvSpPr>
        <p:spPr bwMode="auto">
          <a:xfrm>
            <a:off x="0" y="0"/>
            <a:ext cx="9144000" cy="68580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4000">
              <a:solidFill>
                <a:schemeClr val="bg1"/>
              </a:solidFill>
              <a:latin typeface="Arial" charset="0"/>
            </a:endParaRPr>
          </a:p>
        </p:txBody>
      </p:sp>
      <p:sp>
        <p:nvSpPr>
          <p:cNvPr id="55302" name="Rectangle 6"/>
          <p:cNvSpPr>
            <a:spLocks noGrp="1" noChangeArrowheads="1"/>
          </p:cNvSpPr>
          <p:nvPr>
            <p:ph type="title" idx="4294967295"/>
          </p:nvPr>
        </p:nvSpPr>
        <p:spPr/>
        <p:txBody>
          <a:bodyPr/>
          <a:lstStyle/>
          <a:p>
            <a:r>
              <a:rPr lang="en-US" dirty="0"/>
              <a:t> Q-1-200</a:t>
            </a:r>
            <a:r>
              <a:rPr lang="en-US" sz="1000" dirty="0">
                <a:solidFill>
                  <a:schemeClr val="accent2"/>
                </a:solidFill>
                <a:effectLst/>
                <a:latin typeface="+mj-lt"/>
                <a:ea typeface="+mj-ea"/>
                <a:cs typeface="+mj-cs"/>
              </a:rPr>
              <a:t> -</a:t>
            </a:r>
            <a:r>
              <a:rPr lang="en-US" sz="1000" baseline="0" dirty="0">
                <a:solidFill>
                  <a:schemeClr val="accent2"/>
                </a:solidFill>
                <a:effectLst/>
                <a:latin typeface="+mj-lt"/>
                <a:ea typeface="+mj-ea"/>
                <a:cs typeface="+mj-cs"/>
              </a:rPr>
              <a:t> question</a:t>
            </a:r>
            <a:endParaRPr lang="en-US" dirty="0"/>
          </a:p>
        </p:txBody>
      </p:sp>
      <mc:AlternateContent xmlns:mc="http://schemas.openxmlformats.org/markup-compatibility/2006" xmlns:a14="http://schemas.microsoft.com/office/drawing/2010/main">
        <mc:Choice Requires="a14">
          <p:sp>
            <p:nvSpPr>
              <p:cNvPr id="55303" name="Rectangle 7"/>
              <p:cNvSpPr>
                <a:spLocks noGrp="1" noChangeArrowheads="1"/>
              </p:cNvSpPr>
              <p:nvPr>
                <p:ph type="body" idx="4294967295"/>
              </p:nvPr>
            </p:nvSpPr>
            <p:spPr>
              <a:xfrm>
                <a:off x="0" y="2808605"/>
                <a:ext cx="9144000" cy="1240789"/>
              </a:xfrm>
            </p:spPr>
            <p:txBody>
              <a:bodyPr>
                <a:spAutoFit/>
              </a:bodyPr>
              <a:lstStyle/>
              <a:p>
                <a:pPr>
                  <a:spcBef>
                    <a:spcPct val="0"/>
                  </a:spcBef>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𝑊</m:t>
                      </m:r>
                      <m:r>
                        <a:rPr lang="en-US" b="0" i="1" smtClean="0">
                          <a:latin typeface="Cambria Math" panose="02040503050406030204" pitchFamily="18" charset="0"/>
                        </a:rPr>
                        <m:t>h𝑎𝑡</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1.3806∗</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−23</m:t>
                          </m:r>
                        </m:sup>
                      </m:sSup>
                      <m:f>
                        <m:fPr>
                          <m:ctrlPr>
                            <a:rPr lang="en-US" b="0" i="1" smtClean="0">
                              <a:latin typeface="Cambria Math" panose="02040503050406030204" pitchFamily="18" charset="0"/>
                            </a:rPr>
                          </m:ctrlPr>
                        </m:fPr>
                        <m:num>
                          <m:r>
                            <a:rPr lang="en-US" b="0" i="1" smtClean="0">
                              <a:latin typeface="Cambria Math" panose="02040503050406030204" pitchFamily="18" charset="0"/>
                            </a:rPr>
                            <m:t>𝐽</m:t>
                          </m:r>
                        </m:num>
                        <m:den>
                          <m:r>
                            <a:rPr lang="en-US" b="0" i="1" smtClean="0">
                              <a:latin typeface="Cambria Math" panose="02040503050406030204" pitchFamily="18" charset="0"/>
                            </a:rPr>
                            <m:t>𝐾</m:t>
                          </m:r>
                        </m:den>
                      </m:f>
                    </m:oMath>
                  </m:oMathPara>
                </a14:m>
                <a:endParaRPr lang="en-US" dirty="0"/>
              </a:p>
            </p:txBody>
          </p:sp>
        </mc:Choice>
        <mc:Fallback xmlns="">
          <p:sp>
            <p:nvSpPr>
              <p:cNvPr id="55303" name="Rectangle 7"/>
              <p:cNvSpPr>
                <a:spLocks noGrp="1" noRot="1" noChangeAspect="1" noMove="1" noResize="1" noEditPoints="1" noAdjustHandles="1" noChangeArrowheads="1" noChangeShapeType="1" noTextEdit="1"/>
              </p:cNvSpPr>
              <p:nvPr>
                <p:ph type="body" idx="4294967295"/>
              </p:nvPr>
            </p:nvSpPr>
            <p:spPr>
              <a:xfrm>
                <a:off x="0" y="2808605"/>
                <a:ext cx="9144000" cy="1240789"/>
              </a:xfrm>
              <a:blipFill>
                <a:blip r:embed="rId3"/>
                <a:stretch>
                  <a:fillRect/>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8002" name="Rectangle 2"/>
          <p:cNvSpPr>
            <a:spLocks noChangeArrowheads="1"/>
          </p:cNvSpPr>
          <p:nvPr/>
        </p:nvSpPr>
        <p:spPr bwMode="auto">
          <a:xfrm>
            <a:off x="0" y="0"/>
            <a:ext cx="9144000" cy="68580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4000" i="1">
              <a:solidFill>
                <a:schemeClr val="bg1"/>
              </a:solidFill>
              <a:latin typeface="Arial" charset="0"/>
            </a:endParaRPr>
          </a:p>
        </p:txBody>
      </p:sp>
      <p:sp>
        <p:nvSpPr>
          <p:cNvPr id="128004" name="Rectangle 4"/>
          <p:cNvSpPr>
            <a:spLocks noGrp="1" noChangeArrowheads="1"/>
          </p:cNvSpPr>
          <p:nvPr>
            <p:ph type="title" idx="4294967295"/>
          </p:nvPr>
        </p:nvSpPr>
        <p:spPr>
          <a:noFill/>
          <a:ln/>
        </p:spPr>
        <p:txBody>
          <a:bodyPr/>
          <a:lstStyle/>
          <a:p>
            <a:r>
              <a:rPr lang="en-US" dirty="0"/>
              <a:t>Q-1-300</a:t>
            </a:r>
            <a:r>
              <a:rPr lang="en-US" sz="1000" dirty="0">
                <a:solidFill>
                  <a:schemeClr val="accent2"/>
                </a:solidFill>
                <a:effectLst/>
                <a:latin typeface="+mj-lt"/>
                <a:ea typeface="+mj-ea"/>
                <a:cs typeface="+mj-cs"/>
              </a:rPr>
              <a:t> -</a:t>
            </a:r>
            <a:r>
              <a:rPr lang="en-US" sz="1000" baseline="0" dirty="0">
                <a:solidFill>
                  <a:schemeClr val="accent2"/>
                </a:solidFill>
                <a:effectLst/>
                <a:latin typeface="+mj-lt"/>
                <a:ea typeface="+mj-ea"/>
                <a:cs typeface="+mj-cs"/>
              </a:rPr>
              <a:t> question</a:t>
            </a:r>
            <a:endParaRPr lang="en-US" dirty="0"/>
          </a:p>
        </p:txBody>
      </p:sp>
      <mc:AlternateContent xmlns:mc="http://schemas.openxmlformats.org/markup-compatibility/2006" xmlns:a14="http://schemas.microsoft.com/office/drawing/2010/main">
        <mc:Choice Requires="a14">
          <p:sp>
            <p:nvSpPr>
              <p:cNvPr id="128005" name="Rectangle 5"/>
              <p:cNvSpPr>
                <a:spLocks noGrp="1" noChangeArrowheads="1"/>
              </p:cNvSpPr>
              <p:nvPr>
                <p:ph type="body" idx="4294967295"/>
              </p:nvPr>
            </p:nvSpPr>
            <p:spPr>
              <a:xfrm>
                <a:off x="0" y="3075056"/>
                <a:ext cx="9144000" cy="707886"/>
              </a:xfrm>
            </p:spPr>
            <p:txBody>
              <a:bodyPr>
                <a:spAutoFit/>
              </a:bodyPr>
              <a:lstStyle/>
              <a:p>
                <a:pPr>
                  <a:spcBef>
                    <a:spcPct val="0"/>
                  </a:spcBef>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𝑊</m:t>
                      </m:r>
                      <m:r>
                        <a:rPr lang="en-US" b="0" i="1" smtClean="0">
                          <a:latin typeface="Cambria Math" panose="02040503050406030204" pitchFamily="18" charset="0"/>
                        </a:rPr>
                        <m:t>h𝑎𝑡</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6.022∗</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23</m:t>
                          </m:r>
                        </m:sup>
                      </m:sSup>
                      <m:r>
                        <a:rPr lang="en-US" b="0" i="1" smtClean="0">
                          <a:latin typeface="Cambria Math" panose="02040503050406030204" pitchFamily="18" charset="0"/>
                        </a:rPr>
                        <m:t> </m:t>
                      </m:r>
                      <m:r>
                        <a:rPr lang="en-US" b="0" i="1" smtClean="0">
                          <a:latin typeface="Cambria Math" panose="02040503050406030204" pitchFamily="18" charset="0"/>
                        </a:rPr>
                        <m:t>𝑚𝑜</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𝑙</m:t>
                          </m:r>
                        </m:e>
                        <m:sup>
                          <m:r>
                            <a:rPr lang="en-US" b="0" i="1" smtClean="0">
                              <a:latin typeface="Cambria Math" panose="02040503050406030204" pitchFamily="18" charset="0"/>
                            </a:rPr>
                            <m:t>−1</m:t>
                          </m:r>
                        </m:sup>
                      </m:sSup>
                    </m:oMath>
                  </m:oMathPara>
                </a14:m>
                <a:endParaRPr lang="en-US" dirty="0"/>
              </a:p>
            </p:txBody>
          </p:sp>
        </mc:Choice>
        <mc:Fallback xmlns="">
          <p:sp>
            <p:nvSpPr>
              <p:cNvPr id="128005" name="Rectangle 5"/>
              <p:cNvSpPr>
                <a:spLocks noGrp="1" noRot="1" noChangeAspect="1" noMove="1" noResize="1" noEditPoints="1" noAdjustHandles="1" noChangeArrowheads="1" noChangeShapeType="1" noTextEdit="1"/>
              </p:cNvSpPr>
              <p:nvPr>
                <p:ph type="body" idx="4294967295"/>
              </p:nvPr>
            </p:nvSpPr>
            <p:spPr>
              <a:xfrm>
                <a:off x="0" y="3075056"/>
                <a:ext cx="9144000" cy="707886"/>
              </a:xfrm>
              <a:blipFill>
                <a:blip r:embed="rId3"/>
                <a:stretch>
                  <a:fillRect/>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rId2" action="ppaction://hlinksldjump"/>
          </p:cNvPr>
          <p:cNvSpPr/>
          <p:nvPr/>
        </p:nvSpPr>
        <p:spPr>
          <a:xfrm>
            <a:off x="0" y="1905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6322" name="Rectangle 2"/>
          <p:cNvSpPr>
            <a:spLocks noChangeArrowheads="1"/>
          </p:cNvSpPr>
          <p:nvPr/>
        </p:nvSpPr>
        <p:spPr bwMode="auto">
          <a:xfrm>
            <a:off x="0" y="0"/>
            <a:ext cx="9144000" cy="68580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4000" i="1">
              <a:solidFill>
                <a:schemeClr val="bg1"/>
              </a:solidFill>
              <a:latin typeface="Arial" charset="0"/>
            </a:endParaRPr>
          </a:p>
        </p:txBody>
      </p:sp>
      <mc:AlternateContent xmlns:mc="http://schemas.openxmlformats.org/markup-compatibility/2006" xmlns:a14="http://schemas.microsoft.com/office/drawing/2010/main">
        <mc:Choice Requires="a14">
          <p:sp>
            <p:nvSpPr>
              <p:cNvPr id="56326" name="Rectangle 6"/>
              <p:cNvSpPr>
                <a:spLocks noGrp="1" noChangeArrowheads="1"/>
              </p:cNvSpPr>
              <p:nvPr>
                <p:ph type="body" idx="4294967295"/>
              </p:nvPr>
            </p:nvSpPr>
            <p:spPr>
              <a:xfrm>
                <a:off x="0" y="2808605"/>
                <a:ext cx="9144000" cy="1240789"/>
              </a:xfrm>
            </p:spPr>
            <p:txBody>
              <a:bodyPr>
                <a:spAutoFit/>
              </a:bodyPr>
              <a:lstStyle/>
              <a:p>
                <a:pPr>
                  <a:spcBef>
                    <a:spcPct val="0"/>
                  </a:spcBef>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𝑊</m:t>
                      </m:r>
                      <m:r>
                        <a:rPr lang="en-US" b="0" i="1" smtClean="0">
                          <a:latin typeface="Cambria Math" panose="02040503050406030204" pitchFamily="18" charset="0"/>
                        </a:rPr>
                        <m:t>h𝑎𝑡</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8.314</m:t>
                      </m:r>
                      <m:f>
                        <m:fPr>
                          <m:ctrlPr>
                            <a:rPr lang="en-US" b="0" i="1" smtClean="0">
                              <a:latin typeface="Cambria Math" panose="02040503050406030204" pitchFamily="18" charset="0"/>
                            </a:rPr>
                          </m:ctrlPr>
                        </m:fPr>
                        <m:num>
                          <m:r>
                            <a:rPr lang="en-US" b="0" i="1" smtClean="0">
                              <a:latin typeface="Cambria Math" panose="02040503050406030204" pitchFamily="18" charset="0"/>
                            </a:rPr>
                            <m:t>𝐽</m:t>
                          </m:r>
                        </m:num>
                        <m:den>
                          <m:r>
                            <a:rPr lang="en-US" b="0" i="1" smtClean="0">
                              <a:latin typeface="Cambria Math" panose="02040503050406030204" pitchFamily="18" charset="0"/>
                            </a:rPr>
                            <m:t>𝑚𝑜𝑙</m:t>
                          </m:r>
                          <m:r>
                            <a:rPr lang="en-US" b="0" i="1" smtClean="0">
                              <a:latin typeface="Cambria Math" panose="02040503050406030204" pitchFamily="18" charset="0"/>
                            </a:rPr>
                            <m:t>∗</m:t>
                          </m:r>
                          <m:r>
                            <a:rPr lang="en-US" b="0" i="1" smtClean="0">
                              <a:latin typeface="Cambria Math" panose="02040503050406030204" pitchFamily="18" charset="0"/>
                            </a:rPr>
                            <m:t>𝐾</m:t>
                          </m:r>
                        </m:den>
                      </m:f>
                    </m:oMath>
                  </m:oMathPara>
                </a14:m>
                <a:endParaRPr lang="en-US" dirty="0"/>
              </a:p>
            </p:txBody>
          </p:sp>
        </mc:Choice>
        <mc:Fallback xmlns="">
          <p:sp>
            <p:nvSpPr>
              <p:cNvPr id="56326" name="Rectangle 6"/>
              <p:cNvSpPr>
                <a:spLocks noGrp="1" noRot="1" noChangeAspect="1" noMove="1" noResize="1" noEditPoints="1" noAdjustHandles="1" noChangeArrowheads="1" noChangeShapeType="1" noTextEdit="1"/>
              </p:cNvSpPr>
              <p:nvPr>
                <p:ph type="body" idx="4294967295"/>
              </p:nvPr>
            </p:nvSpPr>
            <p:spPr>
              <a:xfrm>
                <a:off x="0" y="2808605"/>
                <a:ext cx="9144000" cy="1240789"/>
              </a:xfrm>
              <a:blipFill>
                <a:blip r:embed="rId3"/>
                <a:stretch>
                  <a:fillRect/>
                </a:stretch>
              </a:blipFill>
            </p:spPr>
            <p:txBody>
              <a:bodyPr/>
              <a:lstStyle/>
              <a:p>
                <a:r>
                  <a:rPr lang="en-US">
                    <a:noFill/>
                  </a:rPr>
                  <a:t> </a:t>
                </a:r>
              </a:p>
            </p:txBody>
          </p:sp>
        </mc:Fallback>
      </mc:AlternateContent>
      <p:sp>
        <p:nvSpPr>
          <p:cNvPr id="56327" name="Rectangle 7"/>
          <p:cNvSpPr>
            <a:spLocks noGrp="1" noChangeArrowheads="1"/>
          </p:cNvSpPr>
          <p:nvPr>
            <p:ph type="title" idx="4294967295"/>
          </p:nvPr>
        </p:nvSpPr>
        <p:spPr/>
        <p:txBody>
          <a:bodyPr/>
          <a:lstStyle/>
          <a:p>
            <a:r>
              <a:rPr lang="en-US" dirty="0"/>
              <a:t>Q-1-400</a:t>
            </a:r>
            <a:r>
              <a:rPr lang="en-US" sz="1000" dirty="0">
                <a:solidFill>
                  <a:schemeClr val="accent2"/>
                </a:solidFill>
                <a:effectLst/>
                <a:latin typeface="+mj-lt"/>
                <a:ea typeface="+mj-ea"/>
                <a:cs typeface="+mj-cs"/>
              </a:rPr>
              <a:t> -</a:t>
            </a:r>
            <a:r>
              <a:rPr lang="en-US" sz="1000" baseline="0" dirty="0">
                <a:solidFill>
                  <a:schemeClr val="accent2"/>
                </a:solidFill>
                <a:effectLst/>
                <a:latin typeface="+mj-lt"/>
                <a:ea typeface="+mj-ea"/>
                <a:cs typeface="+mj-cs"/>
              </a:rPr>
              <a:t> question</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7346" name="Rectangle 2"/>
          <p:cNvSpPr>
            <a:spLocks noChangeArrowheads="1"/>
          </p:cNvSpPr>
          <p:nvPr/>
        </p:nvSpPr>
        <p:spPr bwMode="auto">
          <a:xfrm>
            <a:off x="0" y="0"/>
            <a:ext cx="9144000" cy="68580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4000" i="1">
              <a:solidFill>
                <a:schemeClr val="bg1"/>
              </a:solidFill>
              <a:latin typeface="Arial" charset="0"/>
            </a:endParaRPr>
          </a:p>
        </p:txBody>
      </p:sp>
      <mc:AlternateContent xmlns:mc="http://schemas.openxmlformats.org/markup-compatibility/2006" xmlns:a14="http://schemas.microsoft.com/office/drawing/2010/main">
        <mc:Choice Requires="a14">
          <p:sp>
            <p:nvSpPr>
              <p:cNvPr id="57350" name="Rectangle 6"/>
              <p:cNvSpPr>
                <a:spLocks noGrp="1" noChangeArrowheads="1"/>
              </p:cNvSpPr>
              <p:nvPr>
                <p:ph type="body" idx="4294967295"/>
              </p:nvPr>
            </p:nvSpPr>
            <p:spPr>
              <a:xfrm>
                <a:off x="0" y="3075056"/>
                <a:ext cx="9144000" cy="707886"/>
              </a:xfrm>
            </p:spPr>
            <p:txBody>
              <a:bodyPr>
                <a:spAutoFit/>
              </a:bodyPr>
              <a:lstStyle/>
              <a:p>
                <a:pPr>
                  <a:spcBef>
                    <a:spcPct val="0"/>
                  </a:spcBef>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𝑊</m:t>
                      </m:r>
                      <m:r>
                        <a:rPr lang="en-US" b="0" i="1" smtClean="0">
                          <a:latin typeface="Cambria Math" panose="02040503050406030204" pitchFamily="18" charset="0"/>
                        </a:rPr>
                        <m:t>h𝑎𝑡</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6.626∗</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−34</m:t>
                          </m:r>
                        </m:sup>
                      </m:sSup>
                      <m:r>
                        <a:rPr lang="en-US" b="0" i="1" smtClean="0">
                          <a:latin typeface="Cambria Math" panose="02040503050406030204" pitchFamily="18" charset="0"/>
                        </a:rPr>
                        <m:t> </m:t>
                      </m:r>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𝑠</m:t>
                      </m:r>
                    </m:oMath>
                  </m:oMathPara>
                </a14:m>
                <a:endParaRPr lang="en-US" dirty="0"/>
              </a:p>
            </p:txBody>
          </p:sp>
        </mc:Choice>
        <mc:Fallback xmlns="">
          <p:sp>
            <p:nvSpPr>
              <p:cNvPr id="57350" name="Rectangle 6"/>
              <p:cNvSpPr>
                <a:spLocks noGrp="1" noRot="1" noChangeAspect="1" noMove="1" noResize="1" noEditPoints="1" noAdjustHandles="1" noChangeArrowheads="1" noChangeShapeType="1" noTextEdit="1"/>
              </p:cNvSpPr>
              <p:nvPr>
                <p:ph type="body" idx="4294967295"/>
              </p:nvPr>
            </p:nvSpPr>
            <p:spPr>
              <a:xfrm>
                <a:off x="0" y="3075056"/>
                <a:ext cx="9144000" cy="707886"/>
              </a:xfrm>
              <a:blipFill>
                <a:blip r:embed="rId3"/>
                <a:stretch>
                  <a:fillRect/>
                </a:stretch>
              </a:blipFill>
            </p:spPr>
            <p:txBody>
              <a:bodyPr/>
              <a:lstStyle/>
              <a:p>
                <a:r>
                  <a:rPr lang="en-US">
                    <a:noFill/>
                  </a:rPr>
                  <a:t> </a:t>
                </a:r>
              </a:p>
            </p:txBody>
          </p:sp>
        </mc:Fallback>
      </mc:AlternateContent>
      <p:sp>
        <p:nvSpPr>
          <p:cNvPr id="57351" name="Rectangle 7"/>
          <p:cNvSpPr>
            <a:spLocks noGrp="1" noChangeArrowheads="1"/>
          </p:cNvSpPr>
          <p:nvPr>
            <p:ph type="title" idx="4294967295"/>
          </p:nvPr>
        </p:nvSpPr>
        <p:spPr/>
        <p:txBody>
          <a:bodyPr/>
          <a:lstStyle/>
          <a:p>
            <a:r>
              <a:rPr lang="en-US" dirty="0"/>
              <a:t>Q-1-500</a:t>
            </a:r>
            <a:r>
              <a:rPr lang="en-US" sz="1000" dirty="0">
                <a:solidFill>
                  <a:schemeClr val="accent2"/>
                </a:solidFill>
                <a:effectLst/>
                <a:latin typeface="+mj-lt"/>
                <a:ea typeface="+mj-ea"/>
                <a:cs typeface="+mj-cs"/>
              </a:rPr>
              <a:t> -</a:t>
            </a:r>
            <a:r>
              <a:rPr lang="en-US" sz="1000" baseline="0" dirty="0">
                <a:solidFill>
                  <a:schemeClr val="accent2"/>
                </a:solidFill>
                <a:effectLst/>
                <a:latin typeface="+mj-lt"/>
                <a:ea typeface="+mj-ea"/>
                <a:cs typeface="+mj-cs"/>
              </a:rPr>
              <a:t> question</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19050" y="-1905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8373" name="Rectangle 5"/>
          <p:cNvSpPr>
            <a:spLocks noGrp="1" noChangeArrowheads="1"/>
          </p:cNvSpPr>
          <p:nvPr>
            <p:ph type="title" idx="4294967295"/>
          </p:nvPr>
        </p:nvSpPr>
        <p:spPr/>
        <p:txBody>
          <a:bodyPr/>
          <a:lstStyle/>
          <a:p>
            <a:r>
              <a:rPr lang="en-US" dirty="0"/>
              <a:t>Q-2-100</a:t>
            </a:r>
            <a:r>
              <a:rPr lang="en-US" sz="1000" dirty="0">
                <a:solidFill>
                  <a:schemeClr val="accent2"/>
                </a:solidFill>
                <a:effectLst/>
                <a:latin typeface="+mj-lt"/>
                <a:ea typeface="+mj-ea"/>
                <a:cs typeface="+mj-cs"/>
              </a:rPr>
              <a:t> -</a:t>
            </a:r>
            <a:r>
              <a:rPr lang="en-US" sz="1000" baseline="0" dirty="0">
                <a:solidFill>
                  <a:schemeClr val="accent2"/>
                </a:solidFill>
                <a:effectLst/>
                <a:latin typeface="+mj-lt"/>
                <a:ea typeface="+mj-ea"/>
                <a:cs typeface="+mj-cs"/>
              </a:rPr>
              <a:t> question</a:t>
            </a:r>
            <a:endParaRPr lang="en-US" dirty="0"/>
          </a:p>
        </p:txBody>
      </p:sp>
      <mc:AlternateContent xmlns:mc="http://schemas.openxmlformats.org/markup-compatibility/2006" xmlns:a14="http://schemas.microsoft.com/office/drawing/2010/main">
        <mc:Choice Requires="a14">
          <p:sp>
            <p:nvSpPr>
              <p:cNvPr id="58374" name="Rectangle 6"/>
              <p:cNvSpPr>
                <a:spLocks noGrp="1" noChangeArrowheads="1"/>
              </p:cNvSpPr>
              <p:nvPr>
                <p:ph type="body" idx="4294967295"/>
              </p:nvPr>
            </p:nvSpPr>
            <p:spPr>
              <a:xfrm>
                <a:off x="0" y="3075056"/>
                <a:ext cx="9144000" cy="707886"/>
              </a:xfrm>
            </p:spPr>
            <p:txBody>
              <a:bodyPr>
                <a:spAutoFit/>
              </a:bodyPr>
              <a:lstStyle/>
              <a:p>
                <a:pPr>
                  <a:spcBef>
                    <a:spcPct val="0"/>
                  </a:spcBef>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𝑊</m:t>
                      </m:r>
                      <m:r>
                        <a:rPr lang="en-US" b="0" i="1" smtClean="0">
                          <a:latin typeface="Cambria Math" panose="02040503050406030204" pitchFamily="18" charset="0"/>
                        </a:rPr>
                        <m:t>h𝑎𝑡</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𝑁𝑒𝑤𝑡𝑜𝑛</m:t>
                      </m:r>
                      <m:r>
                        <a:rPr lang="en-US" b="0" i="1" smtClean="0">
                          <a:latin typeface="Cambria Math" panose="02040503050406030204" pitchFamily="18" charset="0"/>
                        </a:rPr>
                        <m:t>?</m:t>
                      </m:r>
                    </m:oMath>
                  </m:oMathPara>
                </a14:m>
                <a:endParaRPr lang="en-US" dirty="0"/>
              </a:p>
            </p:txBody>
          </p:sp>
        </mc:Choice>
        <mc:Fallback xmlns="">
          <p:sp>
            <p:nvSpPr>
              <p:cNvPr id="58374" name="Rectangle 6"/>
              <p:cNvSpPr>
                <a:spLocks noGrp="1" noRot="1" noChangeAspect="1" noMove="1" noResize="1" noEditPoints="1" noAdjustHandles="1" noChangeArrowheads="1" noChangeShapeType="1" noTextEdit="1"/>
              </p:cNvSpPr>
              <p:nvPr>
                <p:ph type="body" idx="4294967295"/>
              </p:nvPr>
            </p:nvSpPr>
            <p:spPr>
              <a:xfrm>
                <a:off x="0" y="3075056"/>
                <a:ext cx="9144000" cy="707886"/>
              </a:xfrm>
              <a:blipFill>
                <a:blip r:embed="rId3"/>
                <a:stretch>
                  <a:fillRect/>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9397" name="Rectangle 5"/>
          <p:cNvSpPr>
            <a:spLocks noGrp="1" noChangeArrowheads="1"/>
          </p:cNvSpPr>
          <p:nvPr>
            <p:ph type="title" idx="4294967295"/>
          </p:nvPr>
        </p:nvSpPr>
        <p:spPr/>
        <p:txBody>
          <a:bodyPr/>
          <a:lstStyle/>
          <a:p>
            <a:r>
              <a:rPr lang="en-US" dirty="0"/>
              <a:t>Q-2-200</a:t>
            </a:r>
            <a:r>
              <a:rPr lang="en-US" sz="1000" dirty="0">
                <a:solidFill>
                  <a:schemeClr val="accent2"/>
                </a:solidFill>
                <a:effectLst/>
                <a:latin typeface="+mj-lt"/>
                <a:ea typeface="+mj-ea"/>
                <a:cs typeface="+mj-cs"/>
              </a:rPr>
              <a:t> -</a:t>
            </a:r>
            <a:r>
              <a:rPr lang="en-US" sz="1000" baseline="0" dirty="0">
                <a:solidFill>
                  <a:schemeClr val="accent2"/>
                </a:solidFill>
                <a:effectLst/>
                <a:latin typeface="+mj-lt"/>
                <a:ea typeface="+mj-ea"/>
                <a:cs typeface="+mj-cs"/>
              </a:rPr>
              <a:t> question</a:t>
            </a:r>
            <a:endParaRPr lang="en-US" dirty="0"/>
          </a:p>
        </p:txBody>
      </p:sp>
      <mc:AlternateContent xmlns:mc="http://schemas.openxmlformats.org/markup-compatibility/2006" xmlns:a14="http://schemas.microsoft.com/office/drawing/2010/main">
        <mc:Choice Requires="a14">
          <p:sp>
            <p:nvSpPr>
              <p:cNvPr id="59398" name="Rectangle 6"/>
              <p:cNvSpPr>
                <a:spLocks noGrp="1" noChangeArrowheads="1"/>
              </p:cNvSpPr>
              <p:nvPr>
                <p:ph type="body" idx="4294967295"/>
              </p:nvPr>
            </p:nvSpPr>
            <p:spPr>
              <a:xfrm>
                <a:off x="0" y="3075056"/>
                <a:ext cx="9144000" cy="707886"/>
              </a:xfrm>
            </p:spPr>
            <p:txBody>
              <a:bodyPr>
                <a:spAutoFit/>
              </a:bodyPr>
              <a:lstStyle/>
              <a:p>
                <a:pPr>
                  <a:spcBef>
                    <a:spcPct val="0"/>
                  </a:spcBef>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𝑊h𝑎𝑡</m:t>
                      </m:r>
                      <m:r>
                        <a:rPr lang="en-US" i="1" smtClean="0">
                          <a:latin typeface="Cambria Math" panose="02040503050406030204" pitchFamily="18" charset="0"/>
                        </a:rPr>
                        <m:t> </m:t>
                      </m:r>
                      <m:r>
                        <a:rPr lang="en-US" i="1" smtClean="0">
                          <a:latin typeface="Cambria Math" panose="02040503050406030204" pitchFamily="18" charset="0"/>
                        </a:rPr>
                        <m:t>𝑖𝑠</m:t>
                      </m:r>
                      <m:r>
                        <a:rPr lang="en-US"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𝐽𝑜𝑢𝑙𝑒</m:t>
                      </m:r>
                      <m:r>
                        <a:rPr lang="en-US" b="0" i="1" smtClean="0">
                          <a:latin typeface="Cambria Math" panose="02040503050406030204" pitchFamily="18" charset="0"/>
                        </a:rPr>
                        <m:t>?</m:t>
                      </m:r>
                    </m:oMath>
                  </m:oMathPara>
                </a14:m>
                <a:endParaRPr lang="en-US" dirty="0"/>
              </a:p>
            </p:txBody>
          </p:sp>
        </mc:Choice>
        <mc:Fallback xmlns="">
          <p:sp>
            <p:nvSpPr>
              <p:cNvPr id="59398" name="Rectangle 6"/>
              <p:cNvSpPr>
                <a:spLocks noGrp="1" noRot="1" noChangeAspect="1" noMove="1" noResize="1" noEditPoints="1" noAdjustHandles="1" noChangeArrowheads="1" noChangeShapeType="1" noTextEdit="1"/>
              </p:cNvSpPr>
              <p:nvPr>
                <p:ph type="body" idx="4294967295"/>
              </p:nvPr>
            </p:nvSpPr>
            <p:spPr>
              <a:xfrm>
                <a:off x="0" y="3075056"/>
                <a:ext cx="9144000" cy="707886"/>
              </a:xfrm>
              <a:blipFill>
                <a:blip r:embed="rId3"/>
                <a:stretch>
                  <a:fillRect/>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title"/>
          </p:nvPr>
        </p:nvSpPr>
        <p:spPr/>
        <p:txBody>
          <a:bodyPr/>
          <a:lstStyle/>
          <a:p>
            <a:r>
              <a:rPr lang="en-US" sz="1200" dirty="0">
                <a:latin typeface="Tahoma" pitchFamily="34" charset="0"/>
              </a:rPr>
              <a:t>CATEGORY 2 </a:t>
            </a:r>
            <a:r>
              <a:rPr lang="en-US" sz="1000" dirty="0">
                <a:solidFill>
                  <a:schemeClr val="accent2"/>
                </a:solidFill>
                <a:effectLst/>
                <a:latin typeface="+mj-lt"/>
                <a:ea typeface="+mj-ea"/>
                <a:cs typeface="+mj-cs"/>
              </a:rPr>
              <a:t> explanation</a:t>
            </a:r>
            <a:endParaRPr lang="en-US" sz="1200" dirty="0">
              <a:latin typeface="Tahoma" pitchFamily="34" charset="0"/>
            </a:endParaRPr>
          </a:p>
        </p:txBody>
      </p:sp>
      <p:sp>
        <p:nvSpPr>
          <p:cNvPr id="5" name="Rectangle 4">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4994" name="Rectangle 2"/>
          <p:cNvSpPr>
            <a:spLocks noGrp="1" noChangeArrowheads="1"/>
          </p:cNvSpPr>
          <p:nvPr>
            <p:ph type="body" idx="1"/>
          </p:nvPr>
        </p:nvSpPr>
        <p:spPr>
          <a:xfrm>
            <a:off x="0" y="3075057"/>
            <a:ext cx="9144000" cy="707886"/>
          </a:xfrm>
        </p:spPr>
        <p:txBody>
          <a:bodyPr>
            <a:spAutoFit/>
          </a:bodyPr>
          <a:lstStyle/>
          <a:p>
            <a:pPr rtl="0" fontAlgn="base"/>
            <a:r>
              <a:rPr lang="en-US" sz="4000" dirty="0">
                <a:solidFill>
                  <a:schemeClr val="bg1"/>
                </a:solidFill>
                <a:effectLst/>
                <a:latin typeface="+mn-lt"/>
                <a:ea typeface="+mn-ea"/>
                <a:cs typeface="+mn-cs"/>
              </a:rPr>
              <a:t>SI Units</a:t>
            </a:r>
            <a:endParaRPr lang="en-US" sz="4400" dirty="0">
              <a:effectLs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0" y="-1905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0421" name="Rectangle 5"/>
          <p:cNvSpPr>
            <a:spLocks noGrp="1" noChangeArrowheads="1"/>
          </p:cNvSpPr>
          <p:nvPr>
            <p:ph type="title" idx="4294967295"/>
          </p:nvPr>
        </p:nvSpPr>
        <p:spPr/>
        <p:txBody>
          <a:bodyPr/>
          <a:lstStyle/>
          <a:p>
            <a:r>
              <a:rPr lang="en-US" dirty="0"/>
              <a:t>Q-2-300</a:t>
            </a:r>
            <a:r>
              <a:rPr lang="en-US" sz="1000" dirty="0">
                <a:solidFill>
                  <a:schemeClr val="accent2"/>
                </a:solidFill>
                <a:effectLst/>
                <a:latin typeface="+mj-lt"/>
                <a:ea typeface="+mj-ea"/>
                <a:cs typeface="+mj-cs"/>
              </a:rPr>
              <a:t> -</a:t>
            </a:r>
            <a:r>
              <a:rPr lang="en-US" sz="1000" baseline="0" dirty="0">
                <a:solidFill>
                  <a:schemeClr val="accent2"/>
                </a:solidFill>
                <a:effectLst/>
                <a:latin typeface="+mj-lt"/>
                <a:ea typeface="+mj-ea"/>
                <a:cs typeface="+mj-cs"/>
              </a:rPr>
              <a:t> question</a:t>
            </a:r>
            <a:endParaRPr lang="en-US" dirty="0"/>
          </a:p>
        </p:txBody>
      </p:sp>
      <mc:AlternateContent xmlns:mc="http://schemas.openxmlformats.org/markup-compatibility/2006" xmlns:a14="http://schemas.microsoft.com/office/drawing/2010/main">
        <mc:Choice Requires="a14">
          <p:sp>
            <p:nvSpPr>
              <p:cNvPr id="60422" name="Rectangle 6"/>
              <p:cNvSpPr>
                <a:spLocks noGrp="1" noChangeArrowheads="1"/>
              </p:cNvSpPr>
              <p:nvPr>
                <p:ph type="body" idx="4294967295"/>
              </p:nvPr>
            </p:nvSpPr>
            <p:spPr>
              <a:xfrm>
                <a:off x="0" y="3075056"/>
                <a:ext cx="9144000" cy="707886"/>
              </a:xfrm>
            </p:spPr>
            <p:txBody>
              <a:bodyPr>
                <a:spAutoFit/>
              </a:bodyPr>
              <a:lstStyle/>
              <a:p>
                <a:pPr>
                  <a:spcBef>
                    <a:spcPct val="0"/>
                  </a:spcBef>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𝑊h𝑎𝑡</m:t>
                      </m:r>
                      <m:r>
                        <a:rPr lang="en-US" i="1" smtClean="0">
                          <a:latin typeface="Cambria Math" panose="02040503050406030204" pitchFamily="18" charset="0"/>
                        </a:rPr>
                        <m:t> </m:t>
                      </m:r>
                      <m:r>
                        <a:rPr lang="en-US" i="1" smtClean="0">
                          <a:latin typeface="Cambria Math" panose="02040503050406030204" pitchFamily="18" charset="0"/>
                        </a:rPr>
                        <m:t>𝑖𝑠</m:t>
                      </m:r>
                      <m:r>
                        <a:rPr lang="en-US" i="1" smtClean="0">
                          <a:latin typeface="Cambria Math" panose="02040503050406030204" pitchFamily="18" charset="0"/>
                        </a:rPr>
                        <m:t> </m:t>
                      </m:r>
                      <m:r>
                        <a:rPr lang="en-US" b="0" i="1" smtClean="0">
                          <a:latin typeface="Cambria Math" panose="02040503050406030204" pitchFamily="18" charset="0"/>
                        </a:rPr>
                        <m:t>𝑎𝑛</m:t>
                      </m:r>
                      <m:r>
                        <a:rPr lang="en-US" b="0" i="1" smtClean="0">
                          <a:latin typeface="Cambria Math" panose="02040503050406030204" pitchFamily="18" charset="0"/>
                        </a:rPr>
                        <m:t> </m:t>
                      </m:r>
                      <m:r>
                        <a:rPr lang="en-US" b="0" i="1" smtClean="0">
                          <a:latin typeface="Cambria Math" panose="02040503050406030204" pitchFamily="18" charset="0"/>
                        </a:rPr>
                        <m:t>𝐴𝑚𝑝𝑒𝑟𝑒</m:t>
                      </m:r>
                      <m:r>
                        <a:rPr lang="en-US" b="0" i="1" smtClean="0">
                          <a:latin typeface="Cambria Math" panose="02040503050406030204" pitchFamily="18" charset="0"/>
                        </a:rPr>
                        <m:t>?</m:t>
                      </m:r>
                    </m:oMath>
                  </m:oMathPara>
                </a14:m>
                <a:endParaRPr lang="en-US" dirty="0"/>
              </a:p>
            </p:txBody>
          </p:sp>
        </mc:Choice>
        <mc:Fallback xmlns="">
          <p:sp>
            <p:nvSpPr>
              <p:cNvPr id="60422" name="Rectangle 6"/>
              <p:cNvSpPr>
                <a:spLocks noGrp="1" noRot="1" noChangeAspect="1" noMove="1" noResize="1" noEditPoints="1" noAdjustHandles="1" noChangeArrowheads="1" noChangeShapeType="1" noTextEdit="1"/>
              </p:cNvSpPr>
              <p:nvPr>
                <p:ph type="body" idx="4294967295"/>
              </p:nvPr>
            </p:nvSpPr>
            <p:spPr>
              <a:xfrm>
                <a:off x="0" y="3075056"/>
                <a:ext cx="9144000" cy="707886"/>
              </a:xfrm>
              <a:blipFill>
                <a:blip r:embed="rId3"/>
                <a:stretch>
                  <a:fillRect/>
                </a:stretch>
              </a:blipFill>
            </p:spPr>
            <p:txBody>
              <a:bodyPr/>
              <a:lstStyle/>
              <a:p>
                <a:r>
                  <a:rPr lang="en-US">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1445" name="Rectangle 5"/>
          <p:cNvSpPr>
            <a:spLocks noGrp="1" noChangeArrowheads="1"/>
          </p:cNvSpPr>
          <p:nvPr>
            <p:ph type="title" idx="4294967295"/>
          </p:nvPr>
        </p:nvSpPr>
        <p:spPr/>
        <p:txBody>
          <a:bodyPr/>
          <a:lstStyle/>
          <a:p>
            <a:r>
              <a:rPr lang="en-US" dirty="0"/>
              <a:t>Q-2-400</a:t>
            </a:r>
            <a:r>
              <a:rPr lang="en-US" sz="1000" dirty="0">
                <a:solidFill>
                  <a:schemeClr val="accent2"/>
                </a:solidFill>
                <a:effectLst/>
                <a:latin typeface="+mj-lt"/>
                <a:ea typeface="+mj-ea"/>
                <a:cs typeface="+mj-cs"/>
              </a:rPr>
              <a:t> -</a:t>
            </a:r>
            <a:r>
              <a:rPr lang="en-US" sz="1000" baseline="0" dirty="0">
                <a:solidFill>
                  <a:schemeClr val="accent2"/>
                </a:solidFill>
                <a:effectLst/>
                <a:latin typeface="+mj-lt"/>
                <a:ea typeface="+mj-ea"/>
                <a:cs typeface="+mj-cs"/>
              </a:rPr>
              <a:t> question</a:t>
            </a:r>
            <a:endParaRPr lang="en-US" dirty="0"/>
          </a:p>
        </p:txBody>
      </p:sp>
      <mc:AlternateContent xmlns:mc="http://schemas.openxmlformats.org/markup-compatibility/2006" xmlns:a14="http://schemas.microsoft.com/office/drawing/2010/main">
        <mc:Choice Requires="a14">
          <p:sp>
            <p:nvSpPr>
              <p:cNvPr id="61446" name="Rectangle 6"/>
              <p:cNvSpPr>
                <a:spLocks noGrp="1" noChangeArrowheads="1"/>
              </p:cNvSpPr>
              <p:nvPr>
                <p:ph type="body" idx="4294967295"/>
              </p:nvPr>
            </p:nvSpPr>
            <p:spPr>
              <a:xfrm>
                <a:off x="0" y="3075056"/>
                <a:ext cx="9144000" cy="707886"/>
              </a:xfrm>
            </p:spPr>
            <p:txBody>
              <a:bodyPr>
                <a:spAutoFit/>
              </a:bodyPr>
              <a:lstStyle/>
              <a:p>
                <a:pPr>
                  <a:spcBef>
                    <a:spcPct val="0"/>
                  </a:spcBef>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𝑊</m:t>
                      </m:r>
                      <m:r>
                        <a:rPr lang="en-US" b="0" i="1" smtClean="0">
                          <a:latin typeface="Cambria Math" panose="02040503050406030204" pitchFamily="18" charset="0"/>
                        </a:rPr>
                        <m:t>h𝑎𝑡</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𝑊𝑎𝑡𝑡</m:t>
                      </m:r>
                      <m:r>
                        <a:rPr lang="en-US" b="0" i="1" smtClean="0">
                          <a:latin typeface="Cambria Math" panose="02040503050406030204" pitchFamily="18" charset="0"/>
                        </a:rPr>
                        <m:t>?</m:t>
                      </m:r>
                    </m:oMath>
                  </m:oMathPara>
                </a14:m>
                <a:endParaRPr lang="en-US" dirty="0"/>
              </a:p>
            </p:txBody>
          </p:sp>
        </mc:Choice>
        <mc:Fallback xmlns="">
          <p:sp>
            <p:nvSpPr>
              <p:cNvPr id="61446" name="Rectangle 6"/>
              <p:cNvSpPr>
                <a:spLocks noGrp="1" noRot="1" noChangeAspect="1" noMove="1" noResize="1" noEditPoints="1" noAdjustHandles="1" noChangeArrowheads="1" noChangeShapeType="1" noTextEdit="1"/>
              </p:cNvSpPr>
              <p:nvPr>
                <p:ph type="body" idx="4294967295"/>
              </p:nvPr>
            </p:nvSpPr>
            <p:spPr>
              <a:xfrm>
                <a:off x="0" y="3075056"/>
                <a:ext cx="9144000" cy="707886"/>
              </a:xfrm>
              <a:blipFill>
                <a:blip r:embed="rId3"/>
                <a:stretch>
                  <a:fillRect/>
                </a:stretch>
              </a:blipFill>
            </p:spPr>
            <p:txBody>
              <a:bodyPr/>
              <a:lstStyle/>
              <a:p>
                <a:r>
                  <a:rPr lang="en-US">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2469" name="Rectangle 5"/>
          <p:cNvSpPr>
            <a:spLocks noGrp="1" noChangeArrowheads="1"/>
          </p:cNvSpPr>
          <p:nvPr>
            <p:ph type="title" idx="4294967295"/>
          </p:nvPr>
        </p:nvSpPr>
        <p:spPr/>
        <p:txBody>
          <a:bodyPr/>
          <a:lstStyle/>
          <a:p>
            <a:r>
              <a:rPr lang="en-US" dirty="0"/>
              <a:t>Q-2-500</a:t>
            </a:r>
            <a:r>
              <a:rPr lang="en-US" sz="1000" dirty="0">
                <a:solidFill>
                  <a:schemeClr val="accent2"/>
                </a:solidFill>
                <a:effectLst/>
                <a:latin typeface="+mj-lt"/>
                <a:ea typeface="+mj-ea"/>
                <a:cs typeface="+mj-cs"/>
              </a:rPr>
              <a:t> -</a:t>
            </a:r>
            <a:r>
              <a:rPr lang="en-US" sz="1000" baseline="0" dirty="0">
                <a:solidFill>
                  <a:schemeClr val="accent2"/>
                </a:solidFill>
                <a:effectLst/>
                <a:latin typeface="+mj-lt"/>
                <a:ea typeface="+mj-ea"/>
                <a:cs typeface="+mj-cs"/>
              </a:rPr>
              <a:t> question</a:t>
            </a:r>
            <a:endParaRPr lang="en-US" dirty="0"/>
          </a:p>
        </p:txBody>
      </p:sp>
      <mc:AlternateContent xmlns:mc="http://schemas.openxmlformats.org/markup-compatibility/2006" xmlns:a14="http://schemas.microsoft.com/office/drawing/2010/main">
        <mc:Choice Requires="a14">
          <p:sp>
            <p:nvSpPr>
              <p:cNvPr id="62470" name="Rectangle 6"/>
              <p:cNvSpPr>
                <a:spLocks noGrp="1" noChangeArrowheads="1"/>
              </p:cNvSpPr>
              <p:nvPr>
                <p:ph type="body" idx="4294967295"/>
              </p:nvPr>
            </p:nvSpPr>
            <p:spPr>
              <a:xfrm>
                <a:off x="0" y="3075056"/>
                <a:ext cx="9144000" cy="707886"/>
              </a:xfrm>
            </p:spPr>
            <p:txBody>
              <a:bodyPr>
                <a:spAutoFit/>
              </a:bodyPr>
              <a:lstStyle/>
              <a:p>
                <a:pPr>
                  <a:spcBef>
                    <a:spcPct val="0"/>
                  </a:spcBef>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𝑊</m:t>
                      </m:r>
                      <m:r>
                        <a:rPr lang="en-US" b="0" i="1" smtClean="0">
                          <a:latin typeface="Cambria Math" panose="02040503050406030204" pitchFamily="18" charset="0"/>
                        </a:rPr>
                        <m:t>h𝑎𝑡</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𝑉𝑜𝑙𝑡</m:t>
                      </m:r>
                      <m:r>
                        <a:rPr lang="en-US" b="0" i="1" smtClean="0">
                          <a:latin typeface="Cambria Math" panose="02040503050406030204" pitchFamily="18" charset="0"/>
                        </a:rPr>
                        <m:t>?</m:t>
                      </m:r>
                    </m:oMath>
                  </m:oMathPara>
                </a14:m>
                <a:endParaRPr lang="en-US" dirty="0"/>
              </a:p>
            </p:txBody>
          </p:sp>
        </mc:Choice>
        <mc:Fallback xmlns="">
          <p:sp>
            <p:nvSpPr>
              <p:cNvPr id="62470" name="Rectangle 6"/>
              <p:cNvSpPr>
                <a:spLocks noGrp="1" noRot="1" noChangeAspect="1" noMove="1" noResize="1" noEditPoints="1" noAdjustHandles="1" noChangeArrowheads="1" noChangeShapeType="1" noTextEdit="1"/>
              </p:cNvSpPr>
              <p:nvPr>
                <p:ph type="body" idx="4294967295"/>
              </p:nvPr>
            </p:nvSpPr>
            <p:spPr>
              <a:xfrm>
                <a:off x="0" y="3075056"/>
                <a:ext cx="9144000" cy="707886"/>
              </a:xfrm>
              <a:blipFill>
                <a:blip r:embed="rId3"/>
                <a:stretch>
                  <a:fillRect/>
                </a:stretch>
              </a:blipFill>
            </p:spPr>
            <p:txBody>
              <a:bodyPr/>
              <a:lstStyle/>
              <a:p>
                <a:r>
                  <a:rPr lang="en-US">
                    <a:noFill/>
                  </a:rPr>
                  <a:t> </a:t>
                </a:r>
              </a:p>
            </p:txBody>
          </p:sp>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3493" name="Rectangle 5"/>
          <p:cNvSpPr>
            <a:spLocks noGrp="1" noChangeArrowheads="1"/>
          </p:cNvSpPr>
          <p:nvPr>
            <p:ph type="title" idx="4294967295"/>
          </p:nvPr>
        </p:nvSpPr>
        <p:spPr/>
        <p:txBody>
          <a:bodyPr/>
          <a:lstStyle/>
          <a:p>
            <a:r>
              <a:rPr lang="en-US" dirty="0"/>
              <a:t>Q-3-100</a:t>
            </a:r>
            <a:r>
              <a:rPr lang="en-US" sz="1000" dirty="0">
                <a:solidFill>
                  <a:schemeClr val="accent2"/>
                </a:solidFill>
                <a:effectLst/>
                <a:latin typeface="+mj-lt"/>
                <a:ea typeface="+mj-ea"/>
                <a:cs typeface="+mj-cs"/>
              </a:rPr>
              <a:t> -</a:t>
            </a:r>
            <a:r>
              <a:rPr lang="en-US" sz="1000" baseline="0" dirty="0">
                <a:solidFill>
                  <a:schemeClr val="accent2"/>
                </a:solidFill>
                <a:effectLst/>
                <a:latin typeface="+mj-lt"/>
                <a:ea typeface="+mj-ea"/>
                <a:cs typeface="+mj-cs"/>
              </a:rPr>
              <a:t> question</a:t>
            </a:r>
            <a:endParaRPr lang="en-US" dirty="0"/>
          </a:p>
        </p:txBody>
      </p:sp>
      <mc:AlternateContent xmlns:mc="http://schemas.openxmlformats.org/markup-compatibility/2006" xmlns:a14="http://schemas.microsoft.com/office/drawing/2010/main">
        <mc:Choice Requires="a14">
          <p:sp>
            <p:nvSpPr>
              <p:cNvPr id="63494" name="Rectangle 6"/>
              <p:cNvSpPr>
                <a:spLocks noGrp="1" noChangeArrowheads="1"/>
              </p:cNvSpPr>
              <p:nvPr>
                <p:ph type="body" idx="4294967295"/>
              </p:nvPr>
            </p:nvSpPr>
            <p:spPr>
              <a:xfrm>
                <a:off x="0" y="838200"/>
                <a:ext cx="9144000" cy="5120184"/>
              </a:xfrm>
            </p:spPr>
            <p:txBody>
              <a:bodyPr wrap="square">
                <a:spAutoFit/>
              </a:bodyPr>
              <a:lstStyle/>
              <a:p>
                <a:pPr algn="l">
                  <a:spcBef>
                    <a:spcPct val="0"/>
                  </a:spcBef>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𝑊h𝑎𝑡</m:t>
                      </m:r>
                      <m:r>
                        <a:rPr lang="en-US" i="1" smtClean="0">
                          <a:latin typeface="Cambria Math" panose="02040503050406030204" pitchFamily="18" charset="0"/>
                        </a:rPr>
                        <m:t> </m:t>
                      </m:r>
                      <m:r>
                        <a:rPr lang="en-US" i="1" smtClean="0">
                          <a:latin typeface="Cambria Math" panose="02040503050406030204" pitchFamily="18" charset="0"/>
                        </a:rPr>
                        <m:t>𝑖𝑠</m:t>
                      </m:r>
                      <m:r>
                        <a:rPr lang="en-US" i="1" smtClean="0">
                          <a:latin typeface="Cambria Math" panose="02040503050406030204" pitchFamily="18" charset="0"/>
                        </a:rPr>
                        <m:t> </m:t>
                      </m:r>
                    </m:oMath>
                  </m:oMathPara>
                </a14:m>
                <a:endParaRPr lang="en-US" i="1" dirty="0">
                  <a:latin typeface="Cambria Math" panose="02040503050406030204" pitchFamily="18" charset="0"/>
                </a:endParaRPr>
              </a:p>
              <a:p>
                <a:pPr algn="l">
                  <a:spcBef>
                    <a:spcPct val="0"/>
                  </a:spcBef>
                </a:pPr>
                <a:endParaRPr lang="en-US" i="1" dirty="0">
                  <a:latin typeface="Cambria Math" panose="02040503050406030204" pitchFamily="18" charset="0"/>
                </a:endParaRPr>
              </a:p>
              <a:p>
                <a:pPr algn="l">
                  <a:spcBef>
                    <a:spcPct val="0"/>
                  </a:spcBef>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2.54</m:t>
                      </m:r>
                      <m:f>
                        <m:fPr>
                          <m:ctrlPr>
                            <a:rPr lang="en-US" b="0" i="1" smtClean="0">
                              <a:latin typeface="Cambria Math" panose="02040503050406030204" pitchFamily="18" charset="0"/>
                            </a:rPr>
                          </m:ctrlPr>
                        </m:fPr>
                        <m:num>
                          <m:r>
                            <a:rPr lang="en-US" b="0" i="1" smtClean="0">
                              <a:latin typeface="Cambria Math" panose="02040503050406030204" pitchFamily="18" charset="0"/>
                            </a:rPr>
                            <m:t>𝑐𝑚</m:t>
                          </m:r>
                        </m:num>
                        <m:den>
                          <m:r>
                            <a:rPr lang="en-US" b="0" i="1" smtClean="0">
                              <a:latin typeface="Cambria Math" panose="02040503050406030204" pitchFamily="18" charset="0"/>
                            </a:rPr>
                            <m:t>𝑖𝑛𝑐h</m:t>
                          </m:r>
                        </m:den>
                      </m:f>
                    </m:oMath>
                  </m:oMathPara>
                </a14:m>
                <a:br>
                  <a:rPr lang="en-US" b="0" i="1" dirty="0">
                    <a:latin typeface="Cambria Math" panose="02040503050406030204" pitchFamily="18" charset="0"/>
                  </a:rPr>
                </a:br>
                <a:br>
                  <a:rPr lang="en-US" b="0" i="1" dirty="0">
                    <a:latin typeface="Cambria Math" panose="02040503050406030204" pitchFamily="18" charset="0"/>
                  </a:rPr>
                </a:br>
                <a:r>
                  <a:rPr lang="en-US" b="0" i="1" dirty="0">
                    <a:latin typeface="Cambria Math" panose="02040503050406030204" pitchFamily="18" charset="0"/>
                  </a:rPr>
                  <a:t>or </a:t>
                </a:r>
                <a:br>
                  <a:rPr lang="en-US" b="0" i="1" dirty="0">
                    <a:latin typeface="Cambria Math" panose="02040503050406030204" pitchFamily="18" charset="0"/>
                  </a:rPr>
                </a:br>
                <a:br>
                  <a:rPr lang="en-US" b="0" i="1" dirty="0">
                    <a:latin typeface="Cambria Math" panose="02040503050406030204" pitchFamily="18" charset="0"/>
                  </a:rPr>
                </a:br>
                <a14:m>
                  <m:oMath xmlns:m="http://schemas.openxmlformats.org/officeDocument/2006/math">
                    <m:r>
                      <a:rPr lang="en-US" b="0" i="1" dirty="0" smtClean="0">
                        <a:latin typeface="Cambria Math" panose="02040503050406030204" pitchFamily="18" charset="0"/>
                      </a:rPr>
                      <m:t>0.3937</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𝑖𝑛𝑐h</m:t>
                        </m:r>
                      </m:num>
                      <m:den>
                        <m:r>
                          <a:rPr lang="en-US" b="0" i="1" dirty="0" smtClean="0">
                            <a:latin typeface="Cambria Math" panose="02040503050406030204" pitchFamily="18" charset="0"/>
                          </a:rPr>
                          <m:t>𝑐𝑚</m:t>
                        </m:r>
                      </m:den>
                    </m:f>
                  </m:oMath>
                </a14:m>
                <a:r>
                  <a:rPr lang="en-US" b="0" i="1" dirty="0">
                    <a:latin typeface="Cambria Math" panose="02040503050406030204" pitchFamily="18" charset="0"/>
                  </a:rPr>
                  <a:t> </a:t>
                </a:r>
                <a14:m>
                  <m:oMath xmlns:m="http://schemas.openxmlformats.org/officeDocument/2006/math">
                    <m:r>
                      <a:rPr lang="en-US" b="0" i="0" smtClean="0">
                        <a:latin typeface="Cambria Math" panose="02040503050406030204" pitchFamily="18" charset="0"/>
                      </a:rPr>
                      <m:t> </m:t>
                    </m:r>
                  </m:oMath>
                </a14:m>
                <a:endParaRPr lang="en-US" b="0" dirty="0"/>
              </a:p>
            </p:txBody>
          </p:sp>
        </mc:Choice>
        <mc:Fallback xmlns="">
          <p:sp>
            <p:nvSpPr>
              <p:cNvPr id="63494" name="Rectangle 6"/>
              <p:cNvSpPr>
                <a:spLocks noGrp="1" noRot="1" noChangeAspect="1" noMove="1" noResize="1" noEditPoints="1" noAdjustHandles="1" noChangeArrowheads="1" noChangeShapeType="1" noTextEdit="1"/>
              </p:cNvSpPr>
              <p:nvPr>
                <p:ph type="body" idx="4294967295"/>
              </p:nvPr>
            </p:nvSpPr>
            <p:spPr>
              <a:xfrm>
                <a:off x="0" y="838200"/>
                <a:ext cx="9144000" cy="5120184"/>
              </a:xfrm>
              <a:blipFill>
                <a:blip r:embed="rId3"/>
                <a:stretch>
                  <a:fillRect/>
                </a:stretch>
              </a:blipFill>
            </p:spPr>
            <p:txBody>
              <a:bodyPr/>
              <a:lstStyle/>
              <a:p>
                <a:r>
                  <a:rPr lang="en-US">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19050" y="15039"/>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4517" name="Rectangle 5"/>
          <p:cNvSpPr>
            <a:spLocks noGrp="1" noChangeArrowheads="1"/>
          </p:cNvSpPr>
          <p:nvPr>
            <p:ph type="title" idx="4294967295"/>
          </p:nvPr>
        </p:nvSpPr>
        <p:spPr>
          <a:xfrm>
            <a:off x="8021" y="0"/>
            <a:ext cx="7772400" cy="304800"/>
          </a:xfrm>
        </p:spPr>
        <p:txBody>
          <a:bodyPr/>
          <a:lstStyle/>
          <a:p>
            <a:r>
              <a:rPr lang="en-US" dirty="0"/>
              <a:t>Q-3-200</a:t>
            </a:r>
            <a:r>
              <a:rPr lang="en-US" sz="1000" dirty="0">
                <a:solidFill>
                  <a:schemeClr val="accent2"/>
                </a:solidFill>
                <a:effectLst/>
                <a:latin typeface="+mj-lt"/>
                <a:ea typeface="+mj-ea"/>
                <a:cs typeface="+mj-cs"/>
              </a:rPr>
              <a:t> -</a:t>
            </a:r>
            <a:r>
              <a:rPr lang="en-US" sz="1000" baseline="0" dirty="0">
                <a:solidFill>
                  <a:schemeClr val="accent2"/>
                </a:solidFill>
                <a:effectLst/>
                <a:latin typeface="+mj-lt"/>
                <a:ea typeface="+mj-ea"/>
                <a:cs typeface="+mj-cs"/>
              </a:rPr>
              <a:t> question</a:t>
            </a:r>
            <a:endParaRPr lang="en-US" dirty="0"/>
          </a:p>
        </p:txBody>
      </p:sp>
      <mc:AlternateContent xmlns:mc="http://schemas.openxmlformats.org/markup-compatibility/2006" xmlns:a14="http://schemas.microsoft.com/office/drawing/2010/main">
        <mc:Choice Requires="a14">
          <p:sp>
            <p:nvSpPr>
              <p:cNvPr id="64519" name="Rectangle 7"/>
              <p:cNvSpPr>
                <a:spLocks noGrp="1" noChangeArrowheads="1"/>
              </p:cNvSpPr>
              <p:nvPr>
                <p:ph type="body" idx="4294967295"/>
              </p:nvPr>
            </p:nvSpPr>
            <p:spPr>
              <a:xfrm>
                <a:off x="0" y="929021"/>
                <a:ext cx="9144000" cy="4999958"/>
              </a:xfrm>
            </p:spPr>
            <p:txBody>
              <a:bodyPr>
                <a:spAutoFit/>
              </a:bodyPr>
              <a:lstStyle/>
              <a:p>
                <a:pPr algn="l">
                  <a:spcBef>
                    <a:spcPct val="0"/>
                  </a:spcBef>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𝑊h𝑎𝑡</m:t>
                      </m:r>
                      <m:r>
                        <a:rPr lang="en-US" i="1" smtClean="0">
                          <a:latin typeface="Cambria Math" panose="02040503050406030204" pitchFamily="18" charset="0"/>
                        </a:rPr>
                        <m:t> </m:t>
                      </m:r>
                      <m:r>
                        <a:rPr lang="en-US" i="1" smtClean="0">
                          <a:latin typeface="Cambria Math" panose="02040503050406030204" pitchFamily="18" charset="0"/>
                        </a:rPr>
                        <m:t>𝑖𝑠</m:t>
                      </m:r>
                      <m:r>
                        <a:rPr lang="en-US" i="1" smtClean="0">
                          <a:latin typeface="Cambria Math" panose="02040503050406030204" pitchFamily="18" charset="0"/>
                        </a:rPr>
                        <m:t> </m:t>
                      </m:r>
                    </m:oMath>
                  </m:oMathPara>
                </a14:m>
                <a:endParaRPr lang="en-US" i="1" dirty="0">
                  <a:latin typeface="Cambria Math" panose="02040503050406030204" pitchFamily="18" charset="0"/>
                </a:endParaRPr>
              </a:p>
              <a:p>
                <a:pPr algn="l">
                  <a:spcBef>
                    <a:spcPct val="0"/>
                  </a:spcBef>
                </a:pPr>
                <a:endParaRPr lang="en-US" i="1" dirty="0">
                  <a:latin typeface="Cambria Math" panose="02040503050406030204" pitchFamily="18" charset="0"/>
                </a:endParaRPr>
              </a:p>
              <a:p>
                <a:pPr algn="l">
                  <a:spcBef>
                    <a:spcPct val="0"/>
                  </a:spcBef>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2.</m:t>
                      </m:r>
                      <m:r>
                        <a:rPr lang="en-US" b="0" i="1" smtClean="0">
                          <a:latin typeface="Cambria Math" panose="02040503050406030204" pitchFamily="18" charset="0"/>
                        </a:rPr>
                        <m:t>204</m:t>
                      </m:r>
                      <m:f>
                        <m:fPr>
                          <m:ctrlPr>
                            <a:rPr lang="en-US" i="1">
                              <a:latin typeface="Cambria Math" panose="02040503050406030204" pitchFamily="18" charset="0"/>
                            </a:rPr>
                          </m:ctrlPr>
                        </m:fPr>
                        <m:num>
                          <m:r>
                            <a:rPr lang="en-US" b="0" i="1" smtClean="0">
                              <a:latin typeface="Cambria Math" panose="02040503050406030204" pitchFamily="18" charset="0"/>
                            </a:rPr>
                            <m:t>𝑙𝑏</m:t>
                          </m:r>
                        </m:num>
                        <m:den>
                          <m:r>
                            <a:rPr lang="en-US" b="0" i="1" smtClean="0">
                              <a:latin typeface="Cambria Math" panose="02040503050406030204" pitchFamily="18" charset="0"/>
                            </a:rPr>
                            <m:t>𝑘𝑔</m:t>
                          </m:r>
                        </m:den>
                      </m:f>
                    </m:oMath>
                  </m:oMathPara>
                </a14:m>
                <a:br>
                  <a:rPr lang="en-US" i="1" dirty="0">
                    <a:latin typeface="Cambria Math" panose="02040503050406030204" pitchFamily="18" charset="0"/>
                  </a:rPr>
                </a:br>
                <a:br>
                  <a:rPr lang="en-US" i="1" dirty="0">
                    <a:latin typeface="Cambria Math" panose="02040503050406030204" pitchFamily="18" charset="0"/>
                  </a:rPr>
                </a:br>
                <a14:m>
                  <m:oMathPara xmlns:m="http://schemas.openxmlformats.org/officeDocument/2006/math">
                    <m:oMathParaPr>
                      <m:jc m:val="left"/>
                    </m:oMathParaPr>
                    <m:oMath xmlns:m="http://schemas.openxmlformats.org/officeDocument/2006/math">
                      <m:r>
                        <m:rPr>
                          <m:nor/>
                        </m:rPr>
                        <a:rPr lang="en-US" i="1" dirty="0">
                          <a:latin typeface="Cambria Math" panose="02040503050406030204" pitchFamily="18" charset="0"/>
                        </a:rPr>
                        <m:t>or</m:t>
                      </m:r>
                      <m:r>
                        <m:rPr>
                          <m:nor/>
                        </m:rPr>
                        <a:rPr lang="en-US" i="1" dirty="0">
                          <a:latin typeface="Cambria Math" panose="02040503050406030204" pitchFamily="18" charset="0"/>
                        </a:rPr>
                        <m:t> </m:t>
                      </m:r>
                    </m:oMath>
                  </m:oMathPara>
                </a14:m>
                <a:br>
                  <a:rPr lang="en-US" i="1" dirty="0">
                    <a:latin typeface="Cambria Math" panose="02040503050406030204" pitchFamily="18" charset="0"/>
                  </a:rPr>
                </a:br>
                <a:endParaRPr lang="en-US" i="1" dirty="0">
                  <a:latin typeface="Cambria Math" panose="02040503050406030204" pitchFamily="18" charset="0"/>
                </a:endParaRPr>
              </a:p>
              <a:p>
                <a:pPr algn="l">
                  <a:spcBef>
                    <a:spcPct val="0"/>
                  </a:spcBef>
                </a:pPr>
                <a:br>
                  <a:rPr lang="en-US" i="1" dirty="0">
                    <a:latin typeface="Cambria Math" panose="02040503050406030204" pitchFamily="18" charset="0"/>
                  </a:rPr>
                </a:br>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rPr>
                        <m:t>0.</m:t>
                      </m:r>
                      <m:r>
                        <a:rPr lang="en-US" b="0" i="1" dirty="0" smtClean="0">
                          <a:latin typeface="Cambria Math" panose="02040503050406030204" pitchFamily="18" charset="0"/>
                        </a:rPr>
                        <m:t>4536</m:t>
                      </m:r>
                      <m:f>
                        <m:fPr>
                          <m:ctrlPr>
                            <a:rPr lang="en-US" i="1" dirty="0">
                              <a:latin typeface="Cambria Math" panose="02040503050406030204" pitchFamily="18" charset="0"/>
                            </a:rPr>
                          </m:ctrlPr>
                        </m:fPr>
                        <m:num>
                          <m:r>
                            <a:rPr lang="en-US" b="0" i="1" dirty="0" smtClean="0">
                              <a:latin typeface="Cambria Math" panose="02040503050406030204" pitchFamily="18" charset="0"/>
                            </a:rPr>
                            <m:t>𝑘𝑔</m:t>
                          </m:r>
                        </m:num>
                        <m:den>
                          <m:r>
                            <a:rPr lang="en-US" b="0" i="1" dirty="0" smtClean="0">
                              <a:latin typeface="Cambria Math" panose="02040503050406030204" pitchFamily="18" charset="0"/>
                            </a:rPr>
                            <m:t>𝑙𝑏</m:t>
                          </m:r>
                        </m:den>
                      </m:f>
                    </m:oMath>
                  </m:oMathPara>
                </a14:m>
                <a:endParaRPr lang="en-US" dirty="0"/>
              </a:p>
            </p:txBody>
          </p:sp>
        </mc:Choice>
        <mc:Fallback xmlns="">
          <p:sp>
            <p:nvSpPr>
              <p:cNvPr id="64519" name="Rectangle 7"/>
              <p:cNvSpPr>
                <a:spLocks noGrp="1" noRot="1" noChangeAspect="1" noMove="1" noResize="1" noEditPoints="1" noAdjustHandles="1" noChangeArrowheads="1" noChangeShapeType="1" noTextEdit="1"/>
              </p:cNvSpPr>
              <p:nvPr>
                <p:ph type="body" idx="4294967295"/>
              </p:nvPr>
            </p:nvSpPr>
            <p:spPr>
              <a:xfrm>
                <a:off x="0" y="929021"/>
                <a:ext cx="9144000" cy="4999958"/>
              </a:xfrm>
              <a:blipFill rotWithShape="0">
                <a:blip r:embed="rId3"/>
                <a:stretch>
                  <a:fillRect/>
                </a:stretch>
              </a:blipFill>
            </p:spPr>
            <p:txBody>
              <a:bodyPr/>
              <a:lstStyle/>
              <a:p>
                <a:r>
                  <a:rPr lang="en-US">
                    <a:noFill/>
                  </a:rPr>
                  <a:t> </a:t>
                </a:r>
              </a:p>
            </p:txBody>
          </p:sp>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1905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5541" name="Rectangle 5"/>
          <p:cNvSpPr>
            <a:spLocks noGrp="1" noChangeArrowheads="1"/>
          </p:cNvSpPr>
          <p:nvPr>
            <p:ph type="title" idx="4294967295"/>
          </p:nvPr>
        </p:nvSpPr>
        <p:spPr/>
        <p:txBody>
          <a:bodyPr/>
          <a:lstStyle/>
          <a:p>
            <a:r>
              <a:rPr lang="en-US" dirty="0"/>
              <a:t>Q-3-300</a:t>
            </a:r>
            <a:r>
              <a:rPr lang="en-US" sz="1000" dirty="0">
                <a:solidFill>
                  <a:schemeClr val="accent2"/>
                </a:solidFill>
                <a:effectLst/>
                <a:latin typeface="+mj-lt"/>
                <a:ea typeface="+mj-ea"/>
                <a:cs typeface="+mj-cs"/>
              </a:rPr>
              <a:t> -</a:t>
            </a:r>
            <a:r>
              <a:rPr lang="en-US" sz="1000" baseline="0" dirty="0">
                <a:solidFill>
                  <a:schemeClr val="accent2"/>
                </a:solidFill>
                <a:effectLst/>
                <a:latin typeface="+mj-lt"/>
                <a:ea typeface="+mj-ea"/>
                <a:cs typeface="+mj-cs"/>
              </a:rPr>
              <a:t> question</a:t>
            </a:r>
            <a:endParaRPr lang="en-US" dirty="0"/>
          </a:p>
        </p:txBody>
      </p:sp>
      <mc:AlternateContent xmlns:mc="http://schemas.openxmlformats.org/markup-compatibility/2006" xmlns:a14="http://schemas.microsoft.com/office/drawing/2010/main">
        <mc:Choice Requires="a14">
          <p:sp>
            <p:nvSpPr>
              <p:cNvPr id="65542" name="Rectangle 6"/>
              <p:cNvSpPr>
                <a:spLocks noGrp="1" noChangeArrowheads="1"/>
              </p:cNvSpPr>
              <p:nvPr>
                <p:ph type="body" idx="4294967295"/>
              </p:nvPr>
            </p:nvSpPr>
            <p:spPr>
              <a:xfrm>
                <a:off x="0" y="589633"/>
                <a:ext cx="9144000" cy="5678734"/>
              </a:xfrm>
            </p:spPr>
            <p:txBody>
              <a:bodyPr>
                <a:spAutoFit/>
              </a:bodyPr>
              <a:lstStyle/>
              <a:p>
                <a:pPr algn="l">
                  <a:spcBef>
                    <a:spcPct val="0"/>
                  </a:spcBef>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𝑊h𝑎𝑡</m:t>
                      </m:r>
                      <m:r>
                        <a:rPr lang="en-US" i="1" smtClean="0">
                          <a:latin typeface="Cambria Math" panose="02040503050406030204" pitchFamily="18" charset="0"/>
                        </a:rPr>
                        <m:t> </m:t>
                      </m:r>
                      <m:r>
                        <a:rPr lang="en-US" i="1" smtClean="0">
                          <a:latin typeface="Cambria Math" panose="02040503050406030204" pitchFamily="18" charset="0"/>
                        </a:rPr>
                        <m:t>𝑖𝑠</m:t>
                      </m:r>
                      <m:r>
                        <a:rPr lang="en-US" i="1" smtClean="0">
                          <a:latin typeface="Cambria Math" panose="02040503050406030204" pitchFamily="18" charset="0"/>
                        </a:rPr>
                        <m:t> </m:t>
                      </m:r>
                    </m:oMath>
                  </m:oMathPara>
                </a14:m>
                <a:endParaRPr lang="en-US" i="1" dirty="0">
                  <a:latin typeface="Cambria Math" panose="02040503050406030204" pitchFamily="18" charset="0"/>
                </a:endParaRPr>
              </a:p>
              <a:p>
                <a:pPr algn="l">
                  <a:spcBef>
                    <a:spcPct val="0"/>
                  </a:spcBef>
                </a:pPr>
                <a:endParaRPr lang="en-US" i="1" dirty="0">
                  <a:latin typeface="Cambria Math" panose="02040503050406030204" pitchFamily="18" charset="0"/>
                </a:endParaRPr>
              </a:p>
              <a:p>
                <a:pPr algn="l">
                  <a:spcBef>
                    <a:spcPct val="0"/>
                  </a:spcBef>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2.</m:t>
                      </m:r>
                      <m:r>
                        <a:rPr lang="en-US" b="0" i="1" smtClean="0">
                          <a:latin typeface="Cambria Math" panose="02040503050406030204" pitchFamily="18" charset="0"/>
                        </a:rPr>
                        <m:t>24</m:t>
                      </m:r>
                      <m:f>
                        <m:fPr>
                          <m:ctrlPr>
                            <a:rPr lang="en-US" i="1">
                              <a:latin typeface="Cambria Math" panose="02040503050406030204" pitchFamily="18" charset="0"/>
                            </a:rPr>
                          </m:ctrlPr>
                        </m:fPr>
                        <m:num>
                          <m:r>
                            <a:rPr lang="en-US" b="0" i="1" smtClean="0">
                              <a:latin typeface="Cambria Math" panose="02040503050406030204" pitchFamily="18" charset="0"/>
                            </a:rPr>
                            <m:t>𝑚𝑝h</m:t>
                          </m:r>
                        </m:num>
                        <m:den>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den>
                      </m:f>
                    </m:oMath>
                  </m:oMathPara>
                </a14:m>
                <a:br>
                  <a:rPr lang="en-US" i="1" dirty="0">
                    <a:latin typeface="Cambria Math" panose="02040503050406030204" pitchFamily="18" charset="0"/>
                  </a:rPr>
                </a:br>
                <a:br>
                  <a:rPr lang="en-US" i="1" dirty="0">
                    <a:latin typeface="Cambria Math" panose="02040503050406030204" pitchFamily="18" charset="0"/>
                  </a:rPr>
                </a:br>
                <a14:m>
                  <m:oMathPara xmlns:m="http://schemas.openxmlformats.org/officeDocument/2006/math">
                    <m:oMathParaPr>
                      <m:jc m:val="left"/>
                    </m:oMathParaPr>
                    <m:oMath xmlns:m="http://schemas.openxmlformats.org/officeDocument/2006/math">
                      <m:r>
                        <m:rPr>
                          <m:nor/>
                        </m:rPr>
                        <a:rPr lang="en-US" i="1" dirty="0">
                          <a:latin typeface="Cambria Math" panose="02040503050406030204" pitchFamily="18" charset="0"/>
                        </a:rPr>
                        <m:t>or</m:t>
                      </m:r>
                      <m:r>
                        <m:rPr>
                          <m:nor/>
                        </m:rPr>
                        <a:rPr lang="en-US" i="1" dirty="0">
                          <a:latin typeface="Cambria Math" panose="02040503050406030204" pitchFamily="18" charset="0"/>
                        </a:rPr>
                        <m:t> </m:t>
                      </m:r>
                    </m:oMath>
                  </m:oMathPara>
                </a14:m>
                <a:br>
                  <a:rPr lang="en-US" i="1" dirty="0">
                    <a:latin typeface="Cambria Math" panose="02040503050406030204" pitchFamily="18" charset="0"/>
                  </a:rPr>
                </a:br>
                <a:endParaRPr lang="en-US" i="1" dirty="0">
                  <a:latin typeface="Cambria Math" panose="02040503050406030204" pitchFamily="18" charset="0"/>
                </a:endParaRPr>
              </a:p>
              <a:p>
                <a:pPr algn="l">
                  <a:spcBef>
                    <a:spcPct val="0"/>
                  </a:spcBef>
                </a:pPr>
                <a:br>
                  <a:rPr lang="en-US" i="1" dirty="0">
                    <a:latin typeface="Cambria Math" panose="02040503050406030204" pitchFamily="18" charset="0"/>
                  </a:rPr>
                </a:br>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rPr>
                        <m:t>0.3937</m:t>
                      </m:r>
                      <m:f>
                        <m:fPr>
                          <m:ctrlPr>
                            <a:rPr lang="en-US" i="1" dirty="0">
                              <a:latin typeface="Cambria Math" panose="02040503050406030204" pitchFamily="18" charset="0"/>
                            </a:rPr>
                          </m:ctrlPr>
                        </m:fPr>
                        <m:num>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𝑚</m:t>
                              </m:r>
                            </m:num>
                            <m:den>
                              <m:r>
                                <a:rPr lang="en-US" b="0" i="1" dirty="0" smtClean="0">
                                  <a:latin typeface="Cambria Math" panose="02040503050406030204" pitchFamily="18" charset="0"/>
                                </a:rPr>
                                <m:t>𝑠</m:t>
                              </m:r>
                            </m:den>
                          </m:f>
                        </m:num>
                        <m:den>
                          <m:r>
                            <a:rPr lang="en-US" b="0" i="1" dirty="0" smtClean="0">
                              <a:latin typeface="Cambria Math" panose="02040503050406030204" pitchFamily="18" charset="0"/>
                            </a:rPr>
                            <m:t>𝑚𝑝h</m:t>
                          </m:r>
                        </m:den>
                      </m:f>
                    </m:oMath>
                  </m:oMathPara>
                </a14:m>
                <a:endParaRPr lang="en-US" dirty="0"/>
              </a:p>
            </p:txBody>
          </p:sp>
        </mc:Choice>
        <mc:Fallback xmlns="">
          <p:sp>
            <p:nvSpPr>
              <p:cNvPr id="65542" name="Rectangle 6"/>
              <p:cNvSpPr>
                <a:spLocks noGrp="1" noRot="1" noChangeAspect="1" noMove="1" noResize="1" noEditPoints="1" noAdjustHandles="1" noChangeArrowheads="1" noChangeShapeType="1" noTextEdit="1"/>
              </p:cNvSpPr>
              <p:nvPr>
                <p:ph type="body" idx="4294967295"/>
              </p:nvPr>
            </p:nvSpPr>
            <p:spPr>
              <a:xfrm>
                <a:off x="0" y="589633"/>
                <a:ext cx="9144000" cy="5678734"/>
              </a:xfrm>
              <a:blipFill rotWithShape="0">
                <a:blip r:embed="rId3"/>
                <a:stretch>
                  <a:fillRect/>
                </a:stretch>
              </a:blipFill>
            </p:spPr>
            <p:txBody>
              <a:bodyPr/>
              <a:lstStyle/>
              <a:p>
                <a:r>
                  <a:rPr lang="en-US">
                    <a:noFill/>
                  </a:rPr>
                  <a:t> </a:t>
                </a:r>
              </a:p>
            </p:txBody>
          </p:sp>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6565" name="Rectangle 5"/>
          <p:cNvSpPr>
            <a:spLocks noGrp="1" noChangeArrowheads="1"/>
          </p:cNvSpPr>
          <p:nvPr>
            <p:ph type="title" idx="4294967295"/>
          </p:nvPr>
        </p:nvSpPr>
        <p:spPr/>
        <p:txBody>
          <a:bodyPr/>
          <a:lstStyle/>
          <a:p>
            <a:r>
              <a:rPr lang="en-US" dirty="0"/>
              <a:t>Q-3-400</a:t>
            </a:r>
            <a:r>
              <a:rPr lang="en-US" sz="1000" dirty="0">
                <a:solidFill>
                  <a:schemeClr val="accent2"/>
                </a:solidFill>
                <a:effectLst/>
                <a:latin typeface="+mj-lt"/>
                <a:ea typeface="+mj-ea"/>
                <a:cs typeface="+mj-cs"/>
              </a:rPr>
              <a:t> -</a:t>
            </a:r>
            <a:r>
              <a:rPr lang="en-US" sz="1000" baseline="0" dirty="0">
                <a:solidFill>
                  <a:schemeClr val="accent2"/>
                </a:solidFill>
                <a:effectLst/>
                <a:latin typeface="+mj-lt"/>
                <a:ea typeface="+mj-ea"/>
                <a:cs typeface="+mj-cs"/>
              </a:rPr>
              <a:t> question</a:t>
            </a:r>
            <a:endParaRPr lang="en-US" dirty="0"/>
          </a:p>
        </p:txBody>
      </p:sp>
      <mc:AlternateContent xmlns:mc="http://schemas.openxmlformats.org/markup-compatibility/2006" xmlns:a14="http://schemas.microsoft.com/office/drawing/2010/main">
        <mc:Choice Requires="a14">
          <p:sp>
            <p:nvSpPr>
              <p:cNvPr id="66566" name="Rectangle 6"/>
              <p:cNvSpPr>
                <a:spLocks noGrp="1" noChangeArrowheads="1"/>
              </p:cNvSpPr>
              <p:nvPr>
                <p:ph type="body" idx="4294967295"/>
              </p:nvPr>
            </p:nvSpPr>
            <p:spPr>
              <a:xfrm>
                <a:off x="0" y="1259463"/>
                <a:ext cx="9144000" cy="4339073"/>
              </a:xfrm>
            </p:spPr>
            <p:txBody>
              <a:bodyPr>
                <a:spAutoFit/>
              </a:bodyPr>
              <a:lstStyle/>
              <a:p>
                <a:pPr algn="l">
                  <a:spcBef>
                    <a:spcPct val="0"/>
                  </a:spcBef>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𝑊h𝑎𝑡</m:t>
                      </m:r>
                      <m:r>
                        <a:rPr lang="en-US" i="1" smtClean="0">
                          <a:latin typeface="Cambria Math" panose="02040503050406030204" pitchFamily="18" charset="0"/>
                        </a:rPr>
                        <m:t> </m:t>
                      </m:r>
                      <m:r>
                        <a:rPr lang="en-US" i="1" smtClean="0">
                          <a:latin typeface="Cambria Math" panose="02040503050406030204" pitchFamily="18" charset="0"/>
                        </a:rPr>
                        <m:t>𝑖𝑠</m:t>
                      </m:r>
                      <m:r>
                        <a:rPr lang="en-US" i="1" smtClean="0">
                          <a:latin typeface="Cambria Math" panose="02040503050406030204" pitchFamily="18" charset="0"/>
                        </a:rPr>
                        <m:t> </m:t>
                      </m:r>
                    </m:oMath>
                  </m:oMathPara>
                </a14:m>
                <a:endParaRPr lang="en-US" i="1" dirty="0">
                  <a:latin typeface="Cambria Math" panose="02040503050406030204" pitchFamily="18" charset="0"/>
                </a:endParaRPr>
              </a:p>
              <a:p>
                <a:pPr algn="l">
                  <a:spcBef>
                    <a:spcPct val="0"/>
                  </a:spcBef>
                </a:pPr>
                <a:endParaRPr lang="en-US" i="1" dirty="0">
                  <a:latin typeface="Cambria Math" panose="02040503050406030204" pitchFamily="18" charset="0"/>
                </a:endParaRPr>
              </a:p>
              <a:p>
                <a:pPr algn="l">
                  <a:spcBef>
                    <a:spcPct val="0"/>
                  </a:spcBef>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9</m:t>
                          </m:r>
                        </m:den>
                      </m:f>
                      <m:d>
                        <m:dPr>
                          <m:ctrlPr>
                            <a:rPr lang="en-US" b="0" i="1" smtClean="0">
                              <a:latin typeface="Cambria Math" panose="02040503050406030204" pitchFamily="18" charset="0"/>
                            </a:rPr>
                          </m:ctrlPr>
                        </m:dPr>
                        <m:e>
                          <m:r>
                            <a:rPr lang="en-US" b="0" i="1" smtClean="0">
                              <a:latin typeface="Cambria Math" panose="02040503050406030204" pitchFamily="18" charset="0"/>
                            </a:rPr>
                            <m:t>𝐹</m:t>
                          </m:r>
                          <m:r>
                            <a:rPr lang="en-US" b="0" i="1" smtClean="0">
                              <a:latin typeface="Cambria Math" panose="02040503050406030204" pitchFamily="18" charset="0"/>
                            </a:rPr>
                            <m:t>−32</m:t>
                          </m:r>
                        </m:e>
                      </m:d>
                      <m:r>
                        <a:rPr lang="en-US" b="0" i="1" smtClean="0">
                          <a:latin typeface="Cambria Math" panose="02040503050406030204" pitchFamily="18" charset="0"/>
                        </a:rPr>
                        <m:t>+273</m:t>
                      </m:r>
                    </m:oMath>
                  </m:oMathPara>
                </a14:m>
                <a:endParaRPr lang="en-US" i="1" dirty="0">
                  <a:latin typeface="Cambria Math" panose="02040503050406030204" pitchFamily="18" charset="0"/>
                </a:endParaRPr>
              </a:p>
              <a:p>
                <a:pPr algn="l">
                  <a:spcBef>
                    <a:spcPct val="0"/>
                  </a:spcBef>
                </a:pPr>
                <a:br>
                  <a:rPr lang="en-US" i="1" dirty="0">
                    <a:latin typeface="Cambria Math" panose="02040503050406030204" pitchFamily="18" charset="0"/>
                  </a:rPr>
                </a:br>
                <a:br>
                  <a:rPr lang="en-US" i="1" dirty="0">
                    <a:latin typeface="Cambria Math" panose="02040503050406030204" pitchFamily="18" charset="0"/>
                  </a:rPr>
                </a:br>
                <a:endParaRPr lang="en-US" dirty="0"/>
              </a:p>
            </p:txBody>
          </p:sp>
        </mc:Choice>
        <mc:Fallback xmlns="">
          <p:sp>
            <p:nvSpPr>
              <p:cNvPr id="66566" name="Rectangle 6"/>
              <p:cNvSpPr>
                <a:spLocks noGrp="1" noRot="1" noChangeAspect="1" noMove="1" noResize="1" noEditPoints="1" noAdjustHandles="1" noChangeArrowheads="1" noChangeShapeType="1" noTextEdit="1"/>
              </p:cNvSpPr>
              <p:nvPr>
                <p:ph type="body" idx="4294967295"/>
              </p:nvPr>
            </p:nvSpPr>
            <p:spPr>
              <a:xfrm>
                <a:off x="0" y="1259463"/>
                <a:ext cx="9144000" cy="4339073"/>
              </a:xfrm>
              <a:blipFill>
                <a:blip r:embed="rId3"/>
                <a:stretch>
                  <a:fillRect/>
                </a:stretch>
              </a:blipFill>
            </p:spPr>
            <p:txBody>
              <a:bodyPr/>
              <a:lstStyle/>
              <a:p>
                <a:r>
                  <a:rPr lang="en-US">
                    <a:noFill/>
                  </a:rPr>
                  <a:t> </a:t>
                </a:r>
              </a:p>
            </p:txBody>
          </p:sp>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0" y="16042"/>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7589" name="Rectangle 5"/>
          <p:cNvSpPr>
            <a:spLocks noGrp="1" noChangeArrowheads="1"/>
          </p:cNvSpPr>
          <p:nvPr>
            <p:ph type="title" idx="4294967295"/>
          </p:nvPr>
        </p:nvSpPr>
        <p:spPr/>
        <p:txBody>
          <a:bodyPr/>
          <a:lstStyle/>
          <a:p>
            <a:r>
              <a:rPr lang="en-US" dirty="0"/>
              <a:t>Q-3-500</a:t>
            </a:r>
            <a:r>
              <a:rPr lang="en-US" sz="1000" dirty="0">
                <a:solidFill>
                  <a:schemeClr val="accent2"/>
                </a:solidFill>
                <a:effectLst/>
                <a:latin typeface="+mj-lt"/>
                <a:ea typeface="+mj-ea"/>
                <a:cs typeface="+mj-cs"/>
              </a:rPr>
              <a:t> -</a:t>
            </a:r>
            <a:r>
              <a:rPr lang="en-US" sz="1000" baseline="0" dirty="0">
                <a:solidFill>
                  <a:schemeClr val="accent2"/>
                </a:solidFill>
                <a:effectLst/>
                <a:latin typeface="+mj-lt"/>
                <a:ea typeface="+mj-ea"/>
                <a:cs typeface="+mj-cs"/>
              </a:rPr>
              <a:t> question</a:t>
            </a:r>
            <a:endParaRPr lang="en-US" dirty="0"/>
          </a:p>
        </p:txBody>
      </p:sp>
      <mc:AlternateContent xmlns:mc="http://schemas.openxmlformats.org/markup-compatibility/2006" xmlns:a14="http://schemas.microsoft.com/office/drawing/2010/main">
        <mc:Choice Requires="a14">
          <p:sp>
            <p:nvSpPr>
              <p:cNvPr id="67590" name="Rectangle 6"/>
              <p:cNvSpPr>
                <a:spLocks noGrp="1" noChangeArrowheads="1"/>
              </p:cNvSpPr>
              <p:nvPr>
                <p:ph type="body" idx="4294967295"/>
              </p:nvPr>
            </p:nvSpPr>
            <p:spPr>
              <a:xfrm>
                <a:off x="0" y="918857"/>
                <a:ext cx="9144000" cy="5020285"/>
              </a:xfrm>
            </p:spPr>
            <p:txBody>
              <a:bodyPr>
                <a:spAutoFit/>
              </a:bodyPr>
              <a:lstStyle/>
              <a:p>
                <a:pPr algn="l">
                  <a:spcBef>
                    <a:spcPct val="0"/>
                  </a:spcBef>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𝑊h𝑎𝑡</m:t>
                      </m:r>
                      <m:r>
                        <a:rPr lang="en-US" i="1" smtClean="0">
                          <a:latin typeface="Cambria Math" panose="02040503050406030204" pitchFamily="18" charset="0"/>
                        </a:rPr>
                        <m:t> </m:t>
                      </m:r>
                      <m:r>
                        <a:rPr lang="en-US" i="1" smtClean="0">
                          <a:latin typeface="Cambria Math" panose="02040503050406030204" pitchFamily="18" charset="0"/>
                        </a:rPr>
                        <m:t>𝑖𝑠</m:t>
                      </m:r>
                      <m:r>
                        <a:rPr lang="en-US" i="1" smtClean="0">
                          <a:latin typeface="Cambria Math" panose="02040503050406030204" pitchFamily="18" charset="0"/>
                        </a:rPr>
                        <m:t> </m:t>
                      </m:r>
                    </m:oMath>
                  </m:oMathPara>
                </a14:m>
                <a:endParaRPr lang="en-US" i="1" dirty="0">
                  <a:latin typeface="Cambria Math" panose="02040503050406030204" pitchFamily="18" charset="0"/>
                </a:endParaRPr>
              </a:p>
              <a:p>
                <a:pPr algn="l">
                  <a:spcBef>
                    <a:spcPct val="0"/>
                  </a:spcBef>
                </a:pPr>
                <a:endParaRPr lang="en-US" i="1" dirty="0">
                  <a:latin typeface="Cambria Math" panose="02040503050406030204" pitchFamily="18" charset="0"/>
                </a:endParaRPr>
              </a:p>
              <a:p>
                <a:pPr algn="l">
                  <a:spcBef>
                    <a:spcPct val="0"/>
                  </a:spcBef>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3785.4</m:t>
                      </m:r>
                      <m:f>
                        <m:fPr>
                          <m:ctrlPr>
                            <a:rPr lang="en-US" i="1">
                              <a:latin typeface="Cambria Math" panose="02040503050406030204" pitchFamily="18" charset="0"/>
                            </a:rPr>
                          </m:ctrlPr>
                        </m:fPr>
                        <m:num>
                          <m:r>
                            <a:rPr lang="en-US" b="0" i="1" smtClean="0">
                              <a:latin typeface="Cambria Math" panose="02040503050406030204" pitchFamily="18" charset="0"/>
                            </a:rPr>
                            <m:t>𝑚𝐿</m:t>
                          </m:r>
                        </m:num>
                        <m:den>
                          <m:r>
                            <a:rPr lang="en-US" b="0" i="1" smtClean="0">
                              <a:latin typeface="Cambria Math" panose="02040503050406030204" pitchFamily="18" charset="0"/>
                            </a:rPr>
                            <m:t>𝑔𝑎𝑙𝑙𝑜𝑛</m:t>
                          </m:r>
                        </m:den>
                      </m:f>
                    </m:oMath>
                  </m:oMathPara>
                </a14:m>
                <a:br>
                  <a:rPr lang="en-US" i="1" dirty="0">
                    <a:latin typeface="Cambria Math" panose="02040503050406030204" pitchFamily="18" charset="0"/>
                  </a:rPr>
                </a:br>
                <a:br>
                  <a:rPr lang="en-US" i="1" dirty="0">
                    <a:latin typeface="Cambria Math" panose="02040503050406030204" pitchFamily="18" charset="0"/>
                  </a:rPr>
                </a:br>
                <a14:m>
                  <m:oMathPara xmlns:m="http://schemas.openxmlformats.org/officeDocument/2006/math">
                    <m:oMathParaPr>
                      <m:jc m:val="left"/>
                    </m:oMathParaPr>
                    <m:oMath xmlns:m="http://schemas.openxmlformats.org/officeDocument/2006/math">
                      <m:r>
                        <m:rPr>
                          <m:nor/>
                        </m:rPr>
                        <a:rPr lang="en-US" i="1" dirty="0">
                          <a:latin typeface="Cambria Math" panose="02040503050406030204" pitchFamily="18" charset="0"/>
                        </a:rPr>
                        <m:t>or</m:t>
                      </m:r>
                      <m:r>
                        <m:rPr>
                          <m:nor/>
                        </m:rPr>
                        <a:rPr lang="en-US" i="1" dirty="0">
                          <a:latin typeface="Cambria Math" panose="02040503050406030204" pitchFamily="18" charset="0"/>
                        </a:rPr>
                        <m:t> </m:t>
                      </m:r>
                    </m:oMath>
                  </m:oMathPara>
                </a14:m>
                <a:br>
                  <a:rPr lang="en-US" i="1" dirty="0">
                    <a:latin typeface="Cambria Math" panose="02040503050406030204" pitchFamily="18" charset="0"/>
                  </a:rPr>
                </a:br>
                <a:endParaRPr lang="en-US" i="1" dirty="0">
                  <a:latin typeface="Cambria Math" panose="02040503050406030204" pitchFamily="18" charset="0"/>
                </a:endParaRPr>
              </a:p>
              <a:p>
                <a:pPr algn="l">
                  <a:spcBef>
                    <a:spcPct val="0"/>
                  </a:spcBef>
                </a:pPr>
                <a:br>
                  <a:rPr lang="en-US" i="1" dirty="0">
                    <a:latin typeface="Cambria Math" panose="02040503050406030204" pitchFamily="18" charset="0"/>
                  </a:rPr>
                </a:br>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rPr>
                        <m:t>0.</m:t>
                      </m:r>
                      <m:r>
                        <a:rPr lang="en-US" b="0" i="1" dirty="0" smtClean="0">
                          <a:latin typeface="Cambria Math" panose="02040503050406030204" pitchFamily="18" charset="0"/>
                        </a:rPr>
                        <m:t>000264</m:t>
                      </m:r>
                      <m:f>
                        <m:fPr>
                          <m:ctrlPr>
                            <a:rPr lang="en-US" i="1" dirty="0">
                              <a:latin typeface="Cambria Math" panose="02040503050406030204" pitchFamily="18" charset="0"/>
                            </a:rPr>
                          </m:ctrlPr>
                        </m:fPr>
                        <m:num>
                          <m:r>
                            <a:rPr lang="en-US" b="0" i="1" dirty="0" smtClean="0">
                              <a:latin typeface="Cambria Math" panose="02040503050406030204" pitchFamily="18" charset="0"/>
                            </a:rPr>
                            <m:t>𝑔𝑎𝑙𝑙𝑜𝑛</m:t>
                          </m:r>
                        </m:num>
                        <m:den>
                          <m:r>
                            <a:rPr lang="en-US" b="0" i="1" dirty="0" smtClean="0">
                              <a:latin typeface="Cambria Math" panose="02040503050406030204" pitchFamily="18" charset="0"/>
                            </a:rPr>
                            <m:t>𝑚𝐿</m:t>
                          </m:r>
                        </m:den>
                      </m:f>
                    </m:oMath>
                  </m:oMathPara>
                </a14:m>
                <a:endParaRPr lang="en-US" dirty="0"/>
              </a:p>
            </p:txBody>
          </p:sp>
        </mc:Choice>
        <mc:Fallback xmlns="">
          <p:sp>
            <p:nvSpPr>
              <p:cNvPr id="67590" name="Rectangle 6"/>
              <p:cNvSpPr>
                <a:spLocks noGrp="1" noRot="1" noChangeAspect="1" noMove="1" noResize="1" noEditPoints="1" noAdjustHandles="1" noChangeArrowheads="1" noChangeShapeType="1" noTextEdit="1"/>
              </p:cNvSpPr>
              <p:nvPr>
                <p:ph type="body" idx="4294967295"/>
              </p:nvPr>
            </p:nvSpPr>
            <p:spPr>
              <a:xfrm>
                <a:off x="0" y="918857"/>
                <a:ext cx="9144000" cy="5020285"/>
              </a:xfrm>
              <a:blipFill rotWithShape="0">
                <a:blip r:embed="rId3"/>
                <a:stretch>
                  <a:fillRect/>
                </a:stretch>
              </a:blipFill>
            </p:spPr>
            <p:txBody>
              <a:bodyPr/>
              <a:lstStyle/>
              <a:p>
                <a:r>
                  <a:rPr lang="en-US">
                    <a:noFill/>
                  </a:rPr>
                  <a:t> </a:t>
                </a:r>
              </a:p>
            </p:txBody>
          </p:sp>
        </mc:Fallback>
      </mc:AlternateContent>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8613" name="Rectangle 5"/>
          <p:cNvSpPr>
            <a:spLocks noGrp="1" noChangeArrowheads="1"/>
          </p:cNvSpPr>
          <p:nvPr>
            <p:ph type="title" idx="4294967295"/>
          </p:nvPr>
        </p:nvSpPr>
        <p:spPr/>
        <p:txBody>
          <a:bodyPr/>
          <a:lstStyle/>
          <a:p>
            <a:r>
              <a:rPr lang="en-US" dirty="0"/>
              <a:t>Q-4-100</a:t>
            </a:r>
            <a:r>
              <a:rPr lang="en-US" sz="1000" dirty="0">
                <a:solidFill>
                  <a:schemeClr val="accent2"/>
                </a:solidFill>
                <a:effectLst/>
                <a:latin typeface="+mj-lt"/>
                <a:ea typeface="+mj-ea"/>
                <a:cs typeface="+mj-cs"/>
              </a:rPr>
              <a:t> -</a:t>
            </a:r>
            <a:r>
              <a:rPr lang="en-US" sz="1000" baseline="0" dirty="0">
                <a:solidFill>
                  <a:schemeClr val="accent2"/>
                </a:solidFill>
                <a:effectLst/>
                <a:latin typeface="+mj-lt"/>
                <a:ea typeface="+mj-ea"/>
                <a:cs typeface="+mj-cs"/>
              </a:rPr>
              <a:t> question</a:t>
            </a:r>
            <a:endParaRPr lang="en-US" dirty="0"/>
          </a:p>
        </p:txBody>
      </p:sp>
      <mc:AlternateContent xmlns:mc="http://schemas.openxmlformats.org/markup-compatibility/2006" xmlns:a14="http://schemas.microsoft.com/office/drawing/2010/main">
        <mc:Choice Requires="a14">
          <p:sp>
            <p:nvSpPr>
              <p:cNvPr id="68614" name="Rectangle 6"/>
              <p:cNvSpPr>
                <a:spLocks noGrp="1" noChangeArrowheads="1"/>
              </p:cNvSpPr>
              <p:nvPr>
                <p:ph type="body" idx="4294967295"/>
              </p:nvPr>
            </p:nvSpPr>
            <p:spPr>
              <a:xfrm>
                <a:off x="0" y="4572000"/>
                <a:ext cx="9144000" cy="707886"/>
              </a:xfrm>
            </p:spPr>
            <p:txBody>
              <a:bodyPr>
                <a:spAutoFit/>
              </a:bodyPr>
              <a:lstStyle/>
              <a:p>
                <a:pPr>
                  <a:spcBef>
                    <a:spcPct val="0"/>
                  </a:spcBef>
                </a:pPr>
                <a14:m>
                  <m:oMath xmlns:m="http://schemas.openxmlformats.org/officeDocument/2006/math">
                    <m:r>
                      <a:rPr lang="en-US" i="1">
                        <a:latin typeface="Cambria Math" panose="02040503050406030204" pitchFamily="18" charset="0"/>
                      </a:rPr>
                      <m:t>𝑊h𝑜</m:t>
                    </m:r>
                    <m:r>
                      <a:rPr lang="en-US" i="1">
                        <a:latin typeface="Cambria Math" panose="02040503050406030204" pitchFamily="18" charset="0"/>
                      </a:rPr>
                      <m:t> </m:t>
                    </m:r>
                    <m:r>
                      <a:rPr lang="en-US" i="1">
                        <a:latin typeface="Cambria Math" panose="02040503050406030204" pitchFamily="18" charset="0"/>
                      </a:rPr>
                      <m:t>𝑖𝑠</m:t>
                    </m:r>
                    <m:r>
                      <a:rPr lang="en-US" i="1">
                        <a:latin typeface="Cambria Math" panose="02040503050406030204" pitchFamily="18" charset="0"/>
                      </a:rPr>
                      <m:t> </m:t>
                    </m:r>
                    <m:r>
                      <a:rPr lang="en-US" i="1">
                        <a:latin typeface="Cambria Math" panose="02040503050406030204" pitchFamily="18" charset="0"/>
                      </a:rPr>
                      <m:t>𝑀𝑎𝑟𝑖𝑒</m:t>
                    </m:r>
                    <m:r>
                      <a:rPr lang="en-US" i="1">
                        <a:latin typeface="Cambria Math" panose="02040503050406030204" pitchFamily="18" charset="0"/>
                      </a:rPr>
                      <m:t> </m:t>
                    </m:r>
                    <m:r>
                      <a:rPr lang="en-US" i="1">
                        <a:latin typeface="Cambria Math" panose="02040503050406030204" pitchFamily="18" charset="0"/>
                      </a:rPr>
                      <m:t>𝐶𝑢𝑟𝑖𝑒</m:t>
                    </m:r>
                  </m:oMath>
                </a14:m>
                <a:r>
                  <a:rPr lang="en-US" dirty="0"/>
                  <a:t>?</a:t>
                </a:r>
              </a:p>
            </p:txBody>
          </p:sp>
        </mc:Choice>
        <mc:Fallback xmlns="">
          <p:sp>
            <p:nvSpPr>
              <p:cNvPr id="68614" name="Rectangle 6"/>
              <p:cNvSpPr>
                <a:spLocks noGrp="1" noRot="1" noChangeAspect="1" noMove="1" noResize="1" noEditPoints="1" noAdjustHandles="1" noChangeArrowheads="1" noChangeShapeType="1" noTextEdit="1"/>
              </p:cNvSpPr>
              <p:nvPr>
                <p:ph type="body" idx="4294967295"/>
              </p:nvPr>
            </p:nvSpPr>
            <p:spPr>
              <a:xfrm>
                <a:off x="0" y="4572000"/>
                <a:ext cx="9144000" cy="707886"/>
              </a:xfrm>
              <a:blipFill>
                <a:blip r:embed="rId3"/>
                <a:stretch>
                  <a:fillRect t="-14655" b="-37069"/>
                </a:stretch>
              </a:blipFill>
            </p:spPr>
            <p:txBody>
              <a:bodyPr/>
              <a:lstStyle/>
              <a:p>
                <a:r>
                  <a:rPr lang="en-US">
                    <a:noFill/>
                  </a:rPr>
                  <a:t> </a:t>
                </a:r>
              </a:p>
            </p:txBody>
          </p:sp>
        </mc:Fallback>
      </mc:AlternateContent>
      <p:pic>
        <p:nvPicPr>
          <p:cNvPr id="6" name="Picture 2" descr="Image result for marie curie meme">
            <a:extLst>
              <a:ext uri="{FF2B5EF4-FFF2-40B4-BE49-F238E27FC236}">
                <a16:creationId xmlns:a16="http://schemas.microsoft.com/office/drawing/2014/main" id="{99D87211-3161-42E8-A888-841EBA813D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700" y="285516"/>
            <a:ext cx="4038600" cy="33632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9637" name="Rectangle 5"/>
          <p:cNvSpPr>
            <a:spLocks noGrp="1" noChangeArrowheads="1"/>
          </p:cNvSpPr>
          <p:nvPr>
            <p:ph type="title" idx="4294967295"/>
          </p:nvPr>
        </p:nvSpPr>
        <p:spPr/>
        <p:txBody>
          <a:bodyPr/>
          <a:lstStyle/>
          <a:p>
            <a:r>
              <a:rPr lang="en-US" dirty="0"/>
              <a:t>Q-4-200</a:t>
            </a:r>
            <a:r>
              <a:rPr lang="en-US" sz="1000" dirty="0">
                <a:solidFill>
                  <a:schemeClr val="accent2"/>
                </a:solidFill>
                <a:effectLst/>
                <a:latin typeface="+mj-lt"/>
                <a:ea typeface="+mj-ea"/>
                <a:cs typeface="+mj-cs"/>
              </a:rPr>
              <a:t> -</a:t>
            </a:r>
            <a:r>
              <a:rPr lang="en-US" sz="1000" baseline="0" dirty="0">
                <a:solidFill>
                  <a:schemeClr val="accent2"/>
                </a:solidFill>
                <a:effectLst/>
                <a:latin typeface="+mj-lt"/>
                <a:ea typeface="+mj-ea"/>
                <a:cs typeface="+mj-cs"/>
              </a:rPr>
              <a:t> question</a:t>
            </a:r>
            <a:endParaRPr lang="en-US" dirty="0"/>
          </a:p>
        </p:txBody>
      </p:sp>
      <mc:AlternateContent xmlns:mc="http://schemas.openxmlformats.org/markup-compatibility/2006" xmlns:a14="http://schemas.microsoft.com/office/drawing/2010/main">
        <mc:Choice Requires="a14">
          <p:sp>
            <p:nvSpPr>
              <p:cNvPr id="69638" name="Rectangle 6"/>
              <p:cNvSpPr>
                <a:spLocks noGrp="1" noChangeArrowheads="1"/>
              </p:cNvSpPr>
              <p:nvPr>
                <p:ph type="body" idx="4294967295"/>
              </p:nvPr>
            </p:nvSpPr>
            <p:spPr>
              <a:xfrm>
                <a:off x="0" y="3232351"/>
                <a:ext cx="9144000" cy="707886"/>
              </a:xfrm>
            </p:spPr>
            <p:txBody>
              <a:bodyPr>
                <a:spAutoFit/>
              </a:bodyPr>
              <a:lstStyle/>
              <a:p>
                <a:pPr>
                  <a:spcBef>
                    <a:spcPct val="0"/>
                  </a:spcBef>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𝑊</m:t>
                      </m:r>
                      <m:r>
                        <a:rPr lang="en-US" b="0" i="1" smtClean="0">
                          <a:latin typeface="Cambria Math" panose="02040503050406030204" pitchFamily="18" charset="0"/>
                        </a:rPr>
                        <m:t>h𝑎𝑡</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𝐻𝑎𝑙𝑓</m:t>
                      </m:r>
                      <m:r>
                        <a:rPr lang="en-US" b="0" i="1" smtClean="0">
                          <a:latin typeface="Cambria Math" panose="02040503050406030204" pitchFamily="18" charset="0"/>
                        </a:rPr>
                        <m:t> </m:t>
                      </m:r>
                      <m:r>
                        <a:rPr lang="en-US" b="0" i="1" smtClean="0">
                          <a:latin typeface="Cambria Math" panose="02040503050406030204" pitchFamily="18" charset="0"/>
                        </a:rPr>
                        <m:t>𝐿𝑖𝑓𝑒</m:t>
                      </m:r>
                      <m:r>
                        <a:rPr lang="en-US" b="0" i="1" smtClean="0">
                          <a:latin typeface="Cambria Math" panose="02040503050406030204" pitchFamily="18" charset="0"/>
                        </a:rPr>
                        <m:t>?</m:t>
                      </m:r>
                    </m:oMath>
                  </m:oMathPara>
                </a14:m>
                <a:endParaRPr lang="en-US" dirty="0"/>
              </a:p>
            </p:txBody>
          </p:sp>
        </mc:Choice>
        <mc:Fallback xmlns="">
          <p:sp>
            <p:nvSpPr>
              <p:cNvPr id="69638" name="Rectangle 6"/>
              <p:cNvSpPr>
                <a:spLocks noGrp="1" noRot="1" noChangeAspect="1" noMove="1" noResize="1" noEditPoints="1" noAdjustHandles="1" noChangeArrowheads="1" noChangeShapeType="1" noTextEdit="1"/>
              </p:cNvSpPr>
              <p:nvPr>
                <p:ph type="body" idx="4294967295"/>
              </p:nvPr>
            </p:nvSpPr>
            <p:spPr>
              <a:xfrm>
                <a:off x="0" y="3232351"/>
                <a:ext cx="9144000" cy="707886"/>
              </a:xfrm>
              <a:blipFill>
                <a:blip r:embed="rId3"/>
                <a:stretch>
                  <a:fillRect/>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sz="1200" dirty="0">
                <a:solidFill>
                  <a:schemeClr val="bg1"/>
                </a:solidFill>
                <a:latin typeface="Tahoma" pitchFamily="34" charset="0"/>
              </a:rPr>
              <a:t>CATEGORY 3 </a:t>
            </a:r>
            <a:r>
              <a:rPr lang="en-US" sz="1000" dirty="0">
                <a:solidFill>
                  <a:schemeClr val="accent2"/>
                </a:solidFill>
                <a:effectLst/>
                <a:latin typeface="+mj-lt"/>
                <a:ea typeface="+mj-ea"/>
                <a:cs typeface="+mj-cs"/>
              </a:rPr>
              <a:t> explanation</a:t>
            </a:r>
            <a:endParaRPr lang="en-US" sz="1200" dirty="0">
              <a:solidFill>
                <a:schemeClr val="bg1"/>
              </a:solidFill>
              <a:latin typeface="Tahoma" pitchFamily="34" charset="0"/>
            </a:endParaRPr>
          </a:p>
        </p:txBody>
      </p:sp>
      <p:sp>
        <p:nvSpPr>
          <p:cNvPr id="5" name="Rectangle 4">
            <a:hlinkClick r:id="rId2" action="ppaction://hlinksldjump"/>
          </p:cNvPr>
          <p:cNvSpPr/>
          <p:nvPr/>
        </p:nvSpPr>
        <p:spPr>
          <a:xfrm>
            <a:off x="-4011"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148483" name="Rectangle 3"/>
          <p:cNvSpPr>
            <a:spLocks noGrp="1" noChangeArrowheads="1"/>
          </p:cNvSpPr>
          <p:nvPr>
            <p:ph type="body" idx="1"/>
          </p:nvPr>
        </p:nvSpPr>
        <p:spPr>
          <a:xfrm>
            <a:off x="0" y="3075057"/>
            <a:ext cx="9139989" cy="707886"/>
          </a:xfrm>
        </p:spPr>
        <p:txBody>
          <a:bodyPr>
            <a:spAutoFit/>
          </a:bodyPr>
          <a:lstStyle/>
          <a:p>
            <a:pPr rtl="0" fontAlgn="base"/>
            <a:r>
              <a:rPr lang="en-US" sz="4000" dirty="0">
                <a:solidFill>
                  <a:schemeClr val="bg1"/>
                </a:solidFill>
                <a:effectLst/>
                <a:latin typeface="+mn-lt"/>
                <a:ea typeface="+mn-ea"/>
                <a:cs typeface="+mn-cs"/>
              </a:rPr>
              <a:t>Conversions</a:t>
            </a:r>
            <a:endParaRPr lang="en-US" sz="4400" dirty="0">
              <a:effectLs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0661" name="Rectangle 5"/>
          <p:cNvSpPr>
            <a:spLocks noGrp="1" noChangeArrowheads="1"/>
          </p:cNvSpPr>
          <p:nvPr>
            <p:ph type="title" idx="4294967295"/>
          </p:nvPr>
        </p:nvSpPr>
        <p:spPr/>
        <p:txBody>
          <a:bodyPr/>
          <a:lstStyle/>
          <a:p>
            <a:r>
              <a:rPr lang="en-US" dirty="0"/>
              <a:t>Q-4-300</a:t>
            </a:r>
            <a:r>
              <a:rPr lang="en-US" sz="1000" dirty="0">
                <a:solidFill>
                  <a:schemeClr val="accent2"/>
                </a:solidFill>
                <a:effectLst/>
                <a:latin typeface="+mj-lt"/>
                <a:ea typeface="+mj-ea"/>
                <a:cs typeface="+mj-cs"/>
              </a:rPr>
              <a:t> -</a:t>
            </a:r>
            <a:r>
              <a:rPr lang="en-US" sz="1000" baseline="0" dirty="0">
                <a:solidFill>
                  <a:schemeClr val="accent2"/>
                </a:solidFill>
                <a:effectLst/>
                <a:latin typeface="+mj-lt"/>
                <a:ea typeface="+mj-ea"/>
                <a:cs typeface="+mj-cs"/>
              </a:rPr>
              <a:t> question</a:t>
            </a:r>
            <a:endParaRPr lang="en-US" dirty="0"/>
          </a:p>
        </p:txBody>
      </p:sp>
      <mc:AlternateContent xmlns:mc="http://schemas.openxmlformats.org/markup-compatibility/2006" xmlns:a14="http://schemas.microsoft.com/office/drawing/2010/main">
        <mc:Choice Requires="a14">
          <p:sp>
            <p:nvSpPr>
              <p:cNvPr id="70662" name="Rectangle 6"/>
              <p:cNvSpPr>
                <a:spLocks noGrp="1" noChangeArrowheads="1"/>
              </p:cNvSpPr>
              <p:nvPr>
                <p:ph type="body" idx="4294967295"/>
              </p:nvPr>
            </p:nvSpPr>
            <p:spPr>
              <a:xfrm>
                <a:off x="0" y="3075056"/>
                <a:ext cx="9144000" cy="707886"/>
              </a:xfrm>
            </p:spPr>
            <p:txBody>
              <a:bodyPr>
                <a:spAutoFit/>
              </a:bodyPr>
              <a:lstStyle/>
              <a:p>
                <a:pPr>
                  <a:spcBef>
                    <a:spcPct val="0"/>
                  </a:spcBef>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𝑊</m:t>
                      </m:r>
                      <m:r>
                        <a:rPr lang="en-US" b="0" i="1" smtClean="0">
                          <a:latin typeface="Cambria Math" panose="02040503050406030204" pitchFamily="18" charset="0"/>
                        </a:rPr>
                        <m:t>h𝑎𝑡</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𝐵𝑒𝑡𝑎</m:t>
                      </m:r>
                      <m:r>
                        <a:rPr lang="en-US" b="0" i="1" smtClean="0">
                          <a:latin typeface="Cambria Math" panose="02040503050406030204" pitchFamily="18" charset="0"/>
                        </a:rPr>
                        <m:t> </m:t>
                      </m:r>
                      <m:r>
                        <a:rPr lang="en-US" b="0" i="1" smtClean="0">
                          <a:latin typeface="Cambria Math" panose="02040503050406030204" pitchFamily="18" charset="0"/>
                        </a:rPr>
                        <m:t>𝐷𝑒𝑐𝑎𝑦</m:t>
                      </m:r>
                      <m:r>
                        <a:rPr lang="en-US" b="0" i="1" smtClean="0">
                          <a:latin typeface="Cambria Math" panose="02040503050406030204" pitchFamily="18" charset="0"/>
                        </a:rPr>
                        <m:t>?</m:t>
                      </m:r>
                    </m:oMath>
                  </m:oMathPara>
                </a14:m>
                <a:endParaRPr lang="en-US" dirty="0"/>
              </a:p>
            </p:txBody>
          </p:sp>
        </mc:Choice>
        <mc:Fallback xmlns="">
          <p:sp>
            <p:nvSpPr>
              <p:cNvPr id="70662" name="Rectangle 6"/>
              <p:cNvSpPr>
                <a:spLocks noGrp="1" noRot="1" noChangeAspect="1" noMove="1" noResize="1" noEditPoints="1" noAdjustHandles="1" noChangeArrowheads="1" noChangeShapeType="1" noTextEdit="1"/>
              </p:cNvSpPr>
              <p:nvPr>
                <p:ph type="body" idx="4294967295"/>
              </p:nvPr>
            </p:nvSpPr>
            <p:spPr>
              <a:xfrm>
                <a:off x="0" y="3075056"/>
                <a:ext cx="9144000" cy="707886"/>
              </a:xfrm>
              <a:blipFill>
                <a:blip r:embed="rId3"/>
                <a:stretch>
                  <a:fillRect/>
                </a:stretch>
              </a:blipFill>
            </p:spPr>
            <p:txBody>
              <a:bodyPr/>
              <a:lstStyle/>
              <a:p>
                <a:r>
                  <a:rPr lang="en-US">
                    <a:noFill/>
                  </a:rPr>
                  <a:t> </a:t>
                </a:r>
              </a:p>
            </p:txBody>
          </p:sp>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1685" name="Rectangle 5"/>
          <p:cNvSpPr>
            <a:spLocks noGrp="1" noChangeArrowheads="1"/>
          </p:cNvSpPr>
          <p:nvPr>
            <p:ph type="title" idx="4294967295"/>
          </p:nvPr>
        </p:nvSpPr>
        <p:spPr/>
        <p:txBody>
          <a:bodyPr/>
          <a:lstStyle/>
          <a:p>
            <a:r>
              <a:rPr lang="en-US" dirty="0"/>
              <a:t>Q-4-400</a:t>
            </a:r>
            <a:r>
              <a:rPr lang="en-US" sz="1000" dirty="0">
                <a:solidFill>
                  <a:schemeClr val="accent2"/>
                </a:solidFill>
                <a:effectLst/>
                <a:latin typeface="+mj-lt"/>
                <a:ea typeface="+mj-ea"/>
                <a:cs typeface="+mj-cs"/>
              </a:rPr>
              <a:t> -</a:t>
            </a:r>
            <a:r>
              <a:rPr lang="en-US" sz="1000" baseline="0" dirty="0">
                <a:solidFill>
                  <a:schemeClr val="accent2"/>
                </a:solidFill>
                <a:effectLst/>
                <a:latin typeface="+mj-lt"/>
                <a:ea typeface="+mj-ea"/>
                <a:cs typeface="+mj-cs"/>
              </a:rPr>
              <a:t> question</a:t>
            </a:r>
            <a:endParaRPr lang="en-US" dirty="0"/>
          </a:p>
        </p:txBody>
      </p:sp>
      <mc:AlternateContent xmlns:mc="http://schemas.openxmlformats.org/markup-compatibility/2006" xmlns:a14="http://schemas.microsoft.com/office/drawing/2010/main">
        <mc:Choice Requires="a14">
          <p:sp>
            <p:nvSpPr>
              <p:cNvPr id="71687" name="Rectangle 7"/>
              <p:cNvSpPr>
                <a:spLocks noGrp="1" noChangeArrowheads="1"/>
              </p:cNvSpPr>
              <p:nvPr>
                <p:ph type="body" idx="4294967295"/>
              </p:nvPr>
            </p:nvSpPr>
            <p:spPr>
              <a:xfrm>
                <a:off x="0" y="3075056"/>
                <a:ext cx="9144000" cy="707886"/>
              </a:xfrm>
            </p:spPr>
            <p:txBody>
              <a:bodyPr>
                <a:spAutoFit/>
              </a:bodyPr>
              <a:lstStyle/>
              <a:p>
                <a:pPr>
                  <a:spcBef>
                    <a:spcPct val="0"/>
                  </a:spcBef>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𝑊</m:t>
                      </m:r>
                      <m:r>
                        <a:rPr lang="en-US" b="0" i="1" smtClean="0">
                          <a:latin typeface="Cambria Math" panose="02040503050406030204" pitchFamily="18" charset="0"/>
                        </a:rPr>
                        <m:t>h𝑎𝑡</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𝐺𝑎𝑚𝑚𝑎</m:t>
                      </m:r>
                      <m:r>
                        <a:rPr lang="en-US" b="0" i="1" smtClean="0">
                          <a:latin typeface="Cambria Math" panose="02040503050406030204" pitchFamily="18" charset="0"/>
                        </a:rPr>
                        <m:t> </m:t>
                      </m:r>
                      <m:r>
                        <a:rPr lang="en-US" b="0" i="1" smtClean="0">
                          <a:latin typeface="Cambria Math" panose="02040503050406030204" pitchFamily="18" charset="0"/>
                        </a:rPr>
                        <m:t>𝑅𝑎𝑑𝑖𝑎𝑡𝑖𝑜𝑛</m:t>
                      </m:r>
                      <m:r>
                        <a:rPr lang="en-US" b="0" i="1" smtClean="0">
                          <a:latin typeface="Cambria Math" panose="02040503050406030204" pitchFamily="18" charset="0"/>
                        </a:rPr>
                        <m:t>?</m:t>
                      </m:r>
                    </m:oMath>
                  </m:oMathPara>
                </a14:m>
                <a:endParaRPr lang="en-US" dirty="0"/>
              </a:p>
            </p:txBody>
          </p:sp>
        </mc:Choice>
        <mc:Fallback xmlns="">
          <p:sp>
            <p:nvSpPr>
              <p:cNvPr id="71687" name="Rectangle 7"/>
              <p:cNvSpPr>
                <a:spLocks noGrp="1" noRot="1" noChangeAspect="1" noMove="1" noResize="1" noEditPoints="1" noAdjustHandles="1" noChangeArrowheads="1" noChangeShapeType="1" noTextEdit="1"/>
              </p:cNvSpPr>
              <p:nvPr>
                <p:ph type="body" idx="4294967295"/>
              </p:nvPr>
            </p:nvSpPr>
            <p:spPr>
              <a:xfrm>
                <a:off x="0" y="3075056"/>
                <a:ext cx="9144000" cy="707886"/>
              </a:xfrm>
              <a:blipFill>
                <a:blip r:embed="rId3"/>
                <a:stretch>
                  <a:fillRect/>
                </a:stretch>
              </a:blipFill>
            </p:spPr>
            <p:txBody>
              <a:bodyPr/>
              <a:lstStyle/>
              <a:p>
                <a:r>
                  <a:rPr lang="en-US">
                    <a:noFill/>
                  </a:rPr>
                  <a:t> </a:t>
                </a:r>
              </a:p>
            </p:txBody>
          </p:sp>
        </mc:Fallback>
      </mc:AlternateContent>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0" y="-8021"/>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2709" name="Rectangle 5"/>
          <p:cNvSpPr>
            <a:spLocks noGrp="1" noChangeArrowheads="1"/>
          </p:cNvSpPr>
          <p:nvPr>
            <p:ph type="title" idx="4294967295"/>
          </p:nvPr>
        </p:nvSpPr>
        <p:spPr/>
        <p:txBody>
          <a:bodyPr/>
          <a:lstStyle/>
          <a:p>
            <a:r>
              <a:rPr lang="en-US" dirty="0"/>
              <a:t>Q-4-500</a:t>
            </a:r>
            <a:r>
              <a:rPr lang="en-US" sz="1000" dirty="0">
                <a:solidFill>
                  <a:schemeClr val="accent2"/>
                </a:solidFill>
                <a:effectLst/>
                <a:latin typeface="+mj-lt"/>
                <a:ea typeface="+mj-ea"/>
                <a:cs typeface="+mj-cs"/>
              </a:rPr>
              <a:t> -</a:t>
            </a:r>
            <a:r>
              <a:rPr lang="en-US" sz="1000" baseline="0" dirty="0">
                <a:solidFill>
                  <a:schemeClr val="accent2"/>
                </a:solidFill>
                <a:effectLst/>
                <a:latin typeface="+mj-lt"/>
                <a:ea typeface="+mj-ea"/>
                <a:cs typeface="+mj-cs"/>
              </a:rPr>
              <a:t> question</a:t>
            </a:r>
            <a:endParaRPr lang="en-US" dirty="0"/>
          </a:p>
        </p:txBody>
      </p:sp>
      <mc:AlternateContent xmlns:mc="http://schemas.openxmlformats.org/markup-compatibility/2006" xmlns:a14="http://schemas.microsoft.com/office/drawing/2010/main">
        <mc:Choice Requires="a14">
          <p:sp>
            <p:nvSpPr>
              <p:cNvPr id="72710" name="Rectangle 6"/>
              <p:cNvSpPr>
                <a:spLocks noGrp="1" noChangeArrowheads="1"/>
              </p:cNvSpPr>
              <p:nvPr>
                <p:ph type="body" idx="4294967295"/>
              </p:nvPr>
            </p:nvSpPr>
            <p:spPr>
              <a:xfrm>
                <a:off x="0" y="2767280"/>
                <a:ext cx="9144000" cy="1323439"/>
              </a:xfrm>
            </p:spPr>
            <p:txBody>
              <a:bodyPr>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𝑊</m:t>
                      </m:r>
                      <m:r>
                        <a:rPr lang="en-US" b="0" i="1" smtClean="0">
                          <a:latin typeface="Cambria Math" panose="02040503050406030204" pitchFamily="18" charset="0"/>
                        </a:rPr>
                        <m:t>h𝑎𝑡</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𝐵𝑎𝑛𝑎𝑛𝑎</m:t>
                      </m:r>
                      <m:r>
                        <a:rPr lang="en-US" b="0" i="1" smtClean="0">
                          <a:latin typeface="Cambria Math" panose="02040503050406030204" pitchFamily="18" charset="0"/>
                        </a:rPr>
                        <m:t> </m:t>
                      </m:r>
                      <m:r>
                        <a:rPr lang="en-US" b="0" i="1" smtClean="0">
                          <a:latin typeface="Cambria Math" panose="02040503050406030204" pitchFamily="18" charset="0"/>
                        </a:rPr>
                        <m:t>𝐸𝑞𝑢𝑖𝑣𝑎𝑙𝑒𝑛𝑡</m:t>
                      </m:r>
                      <m:r>
                        <a:rPr lang="en-US" b="0" i="1" smtClean="0">
                          <a:latin typeface="Cambria Math" panose="02040503050406030204" pitchFamily="18" charset="0"/>
                        </a:rPr>
                        <m:t> </m:t>
                      </m:r>
                      <m:r>
                        <a:rPr lang="en-US" b="0" i="1" smtClean="0">
                          <a:latin typeface="Cambria Math" panose="02040503050406030204" pitchFamily="18" charset="0"/>
                        </a:rPr>
                        <m:t>𝐷𝑜𝑠𝑒</m:t>
                      </m:r>
                      <m:r>
                        <a:rPr lang="en-US" b="0" i="1" smtClean="0">
                          <a:latin typeface="Cambria Math" panose="02040503050406030204" pitchFamily="18" charset="0"/>
                        </a:rPr>
                        <m:t>?</m:t>
                      </m:r>
                    </m:oMath>
                  </m:oMathPara>
                </a14:m>
                <a:endParaRPr lang="en-US" dirty="0"/>
              </a:p>
            </p:txBody>
          </p:sp>
        </mc:Choice>
        <mc:Fallback xmlns="">
          <p:sp>
            <p:nvSpPr>
              <p:cNvPr id="72710" name="Rectangle 6"/>
              <p:cNvSpPr>
                <a:spLocks noGrp="1" noRot="1" noChangeAspect="1" noMove="1" noResize="1" noEditPoints="1" noAdjustHandles="1" noChangeArrowheads="1" noChangeShapeType="1" noTextEdit="1"/>
              </p:cNvSpPr>
              <p:nvPr>
                <p:ph type="body" idx="4294967295"/>
              </p:nvPr>
            </p:nvSpPr>
            <p:spPr>
              <a:xfrm>
                <a:off x="0" y="2767280"/>
                <a:ext cx="9144000" cy="1323439"/>
              </a:xfrm>
              <a:blipFill>
                <a:blip r:embed="rId3"/>
                <a:stretch>
                  <a:fillRect/>
                </a:stretch>
              </a:blipFill>
            </p:spPr>
            <p:txBody>
              <a:bodyPr/>
              <a:lstStyle/>
              <a:p>
                <a:r>
                  <a:rPr lang="en-US">
                    <a:noFill/>
                  </a:rPr>
                  <a:t> </a:t>
                </a:r>
              </a:p>
            </p:txBody>
          </p:sp>
        </mc:Fallback>
      </mc:AlternateContent>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3810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3733" name="Rectangle 5"/>
          <p:cNvSpPr>
            <a:spLocks noGrp="1" noChangeArrowheads="1"/>
          </p:cNvSpPr>
          <p:nvPr>
            <p:ph type="title" idx="4294967295"/>
          </p:nvPr>
        </p:nvSpPr>
        <p:spPr/>
        <p:txBody>
          <a:bodyPr/>
          <a:lstStyle/>
          <a:p>
            <a:r>
              <a:rPr lang="en-US" dirty="0"/>
              <a:t>Q-5-100</a:t>
            </a:r>
            <a:r>
              <a:rPr lang="en-US" sz="1000" dirty="0">
                <a:solidFill>
                  <a:schemeClr val="accent2"/>
                </a:solidFill>
                <a:effectLst/>
                <a:latin typeface="+mj-lt"/>
                <a:ea typeface="+mj-ea"/>
                <a:cs typeface="+mj-cs"/>
              </a:rPr>
              <a:t> -</a:t>
            </a:r>
            <a:r>
              <a:rPr lang="en-US" sz="1000" baseline="0" dirty="0">
                <a:solidFill>
                  <a:schemeClr val="accent2"/>
                </a:solidFill>
                <a:effectLst/>
                <a:latin typeface="+mj-lt"/>
                <a:ea typeface="+mj-ea"/>
                <a:cs typeface="+mj-cs"/>
              </a:rPr>
              <a:t> question</a:t>
            </a:r>
            <a:endParaRPr lang="en-US" dirty="0"/>
          </a:p>
        </p:txBody>
      </p:sp>
      <mc:AlternateContent xmlns:mc="http://schemas.openxmlformats.org/markup-compatibility/2006" xmlns:a14="http://schemas.microsoft.com/office/drawing/2010/main">
        <mc:Choice Requires="a14">
          <p:sp>
            <p:nvSpPr>
              <p:cNvPr id="73734" name="Rectangle 6"/>
              <p:cNvSpPr>
                <a:spLocks noGrp="1" noChangeArrowheads="1"/>
              </p:cNvSpPr>
              <p:nvPr>
                <p:ph type="body" idx="4294967295"/>
              </p:nvPr>
            </p:nvSpPr>
            <p:spPr>
              <a:xfrm>
                <a:off x="0" y="2767280"/>
                <a:ext cx="9144000" cy="1323439"/>
              </a:xfrm>
            </p:spPr>
            <p:txBody>
              <a:bodyPr>
                <a:spAutoFit/>
              </a:bodyPr>
              <a:lstStyle/>
              <a:p>
                <a:pPr>
                  <a:spcBef>
                    <a:spcPct val="0"/>
                  </a:spcBef>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𝐹𝑜𝑟</m:t>
                      </m:r>
                      <m:r>
                        <a:rPr lang="en-US" b="0" i="1" smtClean="0">
                          <a:latin typeface="Cambria Math" panose="02040503050406030204" pitchFamily="18" charset="0"/>
                        </a:rPr>
                        <m:t> </m:t>
                      </m:r>
                      <m:r>
                        <a:rPr lang="en-US" b="0" i="1" smtClean="0">
                          <a:latin typeface="Cambria Math" panose="02040503050406030204" pitchFamily="18" charset="0"/>
                        </a:rPr>
                        <m:t>𝑒𝑣𝑒𝑟𝑦</m:t>
                      </m:r>
                      <m:r>
                        <a:rPr lang="en-US" b="0" i="1" smtClean="0">
                          <a:latin typeface="Cambria Math" panose="02040503050406030204" pitchFamily="18" charset="0"/>
                        </a:rPr>
                        <m:t> </m:t>
                      </m:r>
                      <m:r>
                        <a:rPr lang="en-US" b="0" i="1" smtClean="0">
                          <a:latin typeface="Cambria Math" panose="02040503050406030204" pitchFamily="18" charset="0"/>
                        </a:rPr>
                        <m:t>𝑎𝑐𝑡𝑖𝑜𝑛</m:t>
                      </m:r>
                      <m:r>
                        <a:rPr lang="en-US" b="0" i="1" smtClean="0">
                          <a:latin typeface="Cambria Math" panose="02040503050406030204" pitchFamily="18" charset="0"/>
                        </a:rPr>
                        <m:t>, </m:t>
                      </m:r>
                      <m:r>
                        <a:rPr lang="en-US" b="0" i="1" smtClean="0">
                          <a:latin typeface="Cambria Math" panose="02040503050406030204" pitchFamily="18" charset="0"/>
                        </a:rPr>
                        <m:t>𝑡h𝑒𝑟𝑒</m:t>
                      </m:r>
                      <m:r>
                        <a:rPr lang="en-US" b="0" i="1" smtClean="0">
                          <a:latin typeface="Cambria Math" panose="02040503050406030204" pitchFamily="18" charset="0"/>
                        </a:rPr>
                        <m:t> </m:t>
                      </m:r>
                      <m:r>
                        <a:rPr lang="en-US" b="0" i="1" smtClean="0">
                          <a:latin typeface="Cambria Math" panose="02040503050406030204" pitchFamily="18" charset="0"/>
                        </a:rPr>
                        <m:t>𝑖𝑠</m:t>
                      </m:r>
                    </m:oMath>
                  </m:oMathPara>
                </a14:m>
                <a:endParaRPr lang="en-US" b="0" i="1" dirty="0">
                  <a:latin typeface="Cambria Math" panose="02040503050406030204" pitchFamily="18" charset="0"/>
                </a:endParaRPr>
              </a:p>
              <a:p>
                <a:pPr>
                  <a:spcBef>
                    <a:spcPct val="0"/>
                  </a:spcBef>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𝑎𝑛</m:t>
                      </m:r>
                      <m:r>
                        <a:rPr lang="en-US" b="0" i="1" smtClean="0">
                          <a:latin typeface="Cambria Math" panose="02040503050406030204" pitchFamily="18" charset="0"/>
                        </a:rPr>
                        <m:t> </m:t>
                      </m:r>
                      <m:r>
                        <a:rPr lang="en-US" b="0" i="1" smtClean="0">
                          <a:latin typeface="Cambria Math" panose="02040503050406030204" pitchFamily="18" charset="0"/>
                        </a:rPr>
                        <m:t>𝑒𝑞𝑢𝑎𝑙</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𝑜𝑝𝑝𝑜𝑠𝑖𝑡𝑒</m:t>
                      </m:r>
                      <m:r>
                        <a:rPr lang="en-US" b="0" i="1" smtClean="0">
                          <a:latin typeface="Cambria Math" panose="02040503050406030204" pitchFamily="18" charset="0"/>
                        </a:rPr>
                        <m:t> </m:t>
                      </m:r>
                      <m:r>
                        <a:rPr lang="en-US" b="0" i="1" smtClean="0">
                          <a:latin typeface="Cambria Math" panose="02040503050406030204" pitchFamily="18" charset="0"/>
                        </a:rPr>
                        <m:t>𝑟𝑒𝑎𝑐𝑡𝑖𝑜𝑛</m:t>
                      </m:r>
                      <m:r>
                        <a:rPr lang="en-US" b="0" i="1" smtClean="0">
                          <a:latin typeface="Cambria Math" panose="02040503050406030204" pitchFamily="18" charset="0"/>
                        </a:rPr>
                        <m:t>.</m:t>
                      </m:r>
                    </m:oMath>
                  </m:oMathPara>
                </a14:m>
                <a:endParaRPr lang="en-US" dirty="0"/>
              </a:p>
            </p:txBody>
          </p:sp>
        </mc:Choice>
        <mc:Fallback xmlns="">
          <p:sp>
            <p:nvSpPr>
              <p:cNvPr id="73734" name="Rectangle 6"/>
              <p:cNvSpPr>
                <a:spLocks noGrp="1" noRot="1" noChangeAspect="1" noMove="1" noResize="1" noEditPoints="1" noAdjustHandles="1" noChangeArrowheads="1" noChangeShapeType="1" noTextEdit="1"/>
              </p:cNvSpPr>
              <p:nvPr>
                <p:ph type="body" idx="4294967295"/>
              </p:nvPr>
            </p:nvSpPr>
            <p:spPr>
              <a:xfrm>
                <a:off x="0" y="2767280"/>
                <a:ext cx="9144000" cy="1323439"/>
              </a:xfrm>
              <a:blipFill>
                <a:blip r:embed="rId3"/>
                <a:stretch>
                  <a:fillRect/>
                </a:stretch>
              </a:blipFill>
            </p:spPr>
            <p:txBody>
              <a:bodyPr/>
              <a:lstStyle/>
              <a:p>
                <a:r>
                  <a:rPr lang="en-US">
                    <a:noFill/>
                  </a:rPr>
                  <a:t> </a:t>
                </a:r>
              </a:p>
            </p:txBody>
          </p:sp>
        </mc:Fallback>
      </mc:AlternateContent>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4757" name="Rectangle 5"/>
          <p:cNvSpPr>
            <a:spLocks noGrp="1" noChangeArrowheads="1"/>
          </p:cNvSpPr>
          <p:nvPr>
            <p:ph type="title" idx="4294967295"/>
          </p:nvPr>
        </p:nvSpPr>
        <p:spPr/>
        <p:txBody>
          <a:bodyPr/>
          <a:lstStyle/>
          <a:p>
            <a:r>
              <a:rPr lang="en-US" dirty="0"/>
              <a:t>Q-5-200</a:t>
            </a:r>
            <a:r>
              <a:rPr lang="en-US" sz="1000" dirty="0">
                <a:solidFill>
                  <a:schemeClr val="accent2"/>
                </a:solidFill>
                <a:effectLst/>
                <a:latin typeface="+mj-lt"/>
                <a:ea typeface="+mj-ea"/>
                <a:cs typeface="+mj-cs"/>
              </a:rPr>
              <a:t> -</a:t>
            </a:r>
            <a:r>
              <a:rPr lang="en-US" sz="1000" baseline="0" dirty="0">
                <a:solidFill>
                  <a:schemeClr val="accent2"/>
                </a:solidFill>
                <a:effectLst/>
                <a:latin typeface="+mj-lt"/>
                <a:ea typeface="+mj-ea"/>
                <a:cs typeface="+mj-cs"/>
              </a:rPr>
              <a:t> question</a:t>
            </a:r>
            <a:endParaRPr lang="en-US" dirty="0"/>
          </a:p>
        </p:txBody>
      </p:sp>
      <mc:AlternateContent xmlns:mc="http://schemas.openxmlformats.org/markup-compatibility/2006" xmlns:a14="http://schemas.microsoft.com/office/drawing/2010/main">
        <mc:Choice Requires="a14">
          <p:sp>
            <p:nvSpPr>
              <p:cNvPr id="74760" name="Rectangle 8"/>
              <p:cNvSpPr>
                <a:spLocks noGrp="1" noChangeArrowheads="1"/>
              </p:cNvSpPr>
              <p:nvPr>
                <p:ph type="body" idx="4294967295"/>
              </p:nvPr>
            </p:nvSpPr>
            <p:spPr>
              <a:xfrm>
                <a:off x="0" y="3075056"/>
                <a:ext cx="9144000" cy="707886"/>
              </a:xfrm>
            </p:spPr>
            <p:txBody>
              <a:bodyPr>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𝑊</m:t>
                      </m:r>
                      <m:r>
                        <a:rPr lang="en-US" b="0" i="1" smtClean="0">
                          <a:latin typeface="Cambria Math" panose="02040503050406030204" pitchFamily="18" charset="0"/>
                        </a:rPr>
                        <m:t>h𝑎𝑡</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𝑎𝑙𝑝h𝑎</m:t>
                      </m:r>
                      <m:r>
                        <a:rPr lang="en-US" b="0" i="1" smtClean="0">
                          <a:latin typeface="Cambria Math" panose="02040503050406030204" pitchFamily="18" charset="0"/>
                        </a:rPr>
                        <m:t>, </m:t>
                      </m:r>
                      <m:r>
                        <a:rPr lang="en-US" b="0" i="1" smtClean="0">
                          <a:latin typeface="Cambria Math" panose="02040503050406030204" pitchFamily="18" charset="0"/>
                        </a:rPr>
                        <m:t>𝑏𝑒𝑡𝑎</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𝑔𝑎𝑚𝑚𝑎</m:t>
                      </m:r>
                      <m:r>
                        <a:rPr lang="en-US" b="0" i="1" smtClean="0">
                          <a:latin typeface="Cambria Math" panose="02040503050406030204" pitchFamily="18" charset="0"/>
                        </a:rPr>
                        <m:t>?</m:t>
                      </m:r>
                    </m:oMath>
                  </m:oMathPara>
                </a14:m>
                <a:endParaRPr lang="en-US" dirty="0">
                  <a:effectLst/>
                </a:endParaRPr>
              </a:p>
            </p:txBody>
          </p:sp>
        </mc:Choice>
        <mc:Fallback xmlns="">
          <p:sp>
            <p:nvSpPr>
              <p:cNvPr id="74760" name="Rectangle 8"/>
              <p:cNvSpPr>
                <a:spLocks noGrp="1" noRot="1" noChangeAspect="1" noMove="1" noResize="1" noEditPoints="1" noAdjustHandles="1" noChangeArrowheads="1" noChangeShapeType="1" noTextEdit="1"/>
              </p:cNvSpPr>
              <p:nvPr>
                <p:ph type="body" idx="4294967295"/>
              </p:nvPr>
            </p:nvSpPr>
            <p:spPr>
              <a:xfrm>
                <a:off x="0" y="3075056"/>
                <a:ext cx="9144000" cy="707886"/>
              </a:xfrm>
              <a:blipFill>
                <a:blip r:embed="rId3"/>
                <a:stretch>
                  <a:fillRect/>
                </a:stretch>
              </a:blipFill>
            </p:spPr>
            <p:txBody>
              <a:bodyPr/>
              <a:lstStyle/>
              <a:p>
                <a:r>
                  <a:rPr lang="en-US">
                    <a:noFill/>
                  </a:rPr>
                  <a:t> </a:t>
                </a:r>
              </a:p>
            </p:txBody>
          </p:sp>
        </mc:Fallback>
      </mc:AlternateContent>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7620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5781" name="Rectangle 5"/>
          <p:cNvSpPr>
            <a:spLocks noGrp="1" noChangeArrowheads="1"/>
          </p:cNvSpPr>
          <p:nvPr>
            <p:ph type="title" idx="4294967295"/>
          </p:nvPr>
        </p:nvSpPr>
        <p:spPr/>
        <p:txBody>
          <a:bodyPr/>
          <a:lstStyle/>
          <a:p>
            <a:r>
              <a:rPr lang="en-US" dirty="0"/>
              <a:t>Q-5-300</a:t>
            </a:r>
            <a:r>
              <a:rPr lang="en-US" sz="1000" dirty="0">
                <a:solidFill>
                  <a:schemeClr val="accent2"/>
                </a:solidFill>
                <a:effectLst/>
                <a:latin typeface="+mj-lt"/>
                <a:ea typeface="+mj-ea"/>
                <a:cs typeface="+mj-cs"/>
              </a:rPr>
              <a:t> -</a:t>
            </a:r>
            <a:r>
              <a:rPr lang="en-US" sz="1000" baseline="0" dirty="0">
                <a:solidFill>
                  <a:schemeClr val="accent2"/>
                </a:solidFill>
                <a:effectLst/>
                <a:latin typeface="+mj-lt"/>
                <a:ea typeface="+mj-ea"/>
                <a:cs typeface="+mj-cs"/>
              </a:rPr>
              <a:t> question</a:t>
            </a:r>
            <a:endParaRPr lang="en-US" dirty="0"/>
          </a:p>
        </p:txBody>
      </p:sp>
      <mc:AlternateContent xmlns:mc="http://schemas.openxmlformats.org/markup-compatibility/2006" xmlns:a14="http://schemas.microsoft.com/office/drawing/2010/main">
        <mc:Choice Requires="a14">
          <p:sp>
            <p:nvSpPr>
              <p:cNvPr id="75783" name="Rectangle 7"/>
              <p:cNvSpPr>
                <a:spLocks noGrp="1" noChangeArrowheads="1"/>
              </p:cNvSpPr>
              <p:nvPr>
                <p:ph type="body" idx="4294967295"/>
              </p:nvPr>
            </p:nvSpPr>
            <p:spPr>
              <a:xfrm>
                <a:off x="-152400" y="1166842"/>
                <a:ext cx="9144000" cy="4524315"/>
              </a:xfrm>
            </p:spPr>
            <p:txBody>
              <a:bodyPr>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𝑇</m:t>
                      </m:r>
                      <m:r>
                        <a:rPr lang="en-US" b="0" i="1" smtClean="0">
                          <a:latin typeface="Cambria Math" panose="02040503050406030204" pitchFamily="18" charset="0"/>
                        </a:rPr>
                        <m:t>h𝑒</m:t>
                      </m:r>
                      <m:r>
                        <a:rPr lang="en-US" b="0" i="1" smtClean="0">
                          <a:latin typeface="Cambria Math" panose="02040503050406030204" pitchFamily="18" charset="0"/>
                        </a:rPr>
                        <m:t> </m:t>
                      </m:r>
                      <m:r>
                        <a:rPr lang="en-US" b="0" i="1" smtClean="0">
                          <a:latin typeface="Cambria Math" panose="02040503050406030204" pitchFamily="18" charset="0"/>
                        </a:rPr>
                        <m:t>𝑖𝑛𝑡𝑒𝑟𝑛𝑎𝑙</m:t>
                      </m:r>
                      <m:r>
                        <a:rPr lang="en-US" b="0" i="1" smtClean="0">
                          <a:latin typeface="Cambria Math" panose="02040503050406030204" pitchFamily="18" charset="0"/>
                        </a:rPr>
                        <m:t> </m:t>
                      </m:r>
                      <m:r>
                        <a:rPr lang="en-US" b="0" i="1" smtClean="0">
                          <a:latin typeface="Cambria Math" panose="02040503050406030204" pitchFamily="18" charset="0"/>
                        </a:rPr>
                        <m:t>𝑒𝑛𝑒𝑟𝑔𝑦</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𝑐𝑙𝑜𝑠𝑒𝑑</m:t>
                      </m:r>
                      <m:r>
                        <a:rPr lang="en-US" b="0" i="1" smtClean="0">
                          <a:latin typeface="Cambria Math" panose="02040503050406030204" pitchFamily="18" charset="0"/>
                        </a:rPr>
                        <m:t> </m:t>
                      </m:r>
                      <m:r>
                        <a:rPr lang="en-US" b="0" i="1" smtClean="0">
                          <a:latin typeface="Cambria Math" panose="02040503050406030204" pitchFamily="18" charset="0"/>
                        </a:rPr>
                        <m:t>𝑠𝑦𝑠𝑡𝑒𝑚</m:t>
                      </m:r>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𝑒𝑞𝑢𝑎𝑙</m:t>
                      </m:r>
                      <m:r>
                        <a:rPr lang="en-US" b="0" i="1" smtClean="0">
                          <a:latin typeface="Cambria Math" panose="02040503050406030204" pitchFamily="18" charset="0"/>
                        </a:rPr>
                        <m:t> </m:t>
                      </m:r>
                      <m:r>
                        <a:rPr lang="en-US" b="0" i="1" smtClean="0">
                          <a:latin typeface="Cambria Math" panose="02040503050406030204" pitchFamily="18" charset="0"/>
                        </a:rPr>
                        <m:t>𝑡𝑜</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h𝑒𝑎𝑡</m:t>
                      </m:r>
                      <m:r>
                        <a:rPr lang="en-US" b="0" i="1" smtClean="0">
                          <a:latin typeface="Cambria Math" panose="02040503050406030204" pitchFamily="18" charset="0"/>
                        </a:rPr>
                        <m:t> </m:t>
                      </m:r>
                      <m:r>
                        <a:rPr lang="en-US" b="0" i="1" smtClean="0">
                          <a:latin typeface="Cambria Math" panose="02040503050406030204" pitchFamily="18" charset="0"/>
                        </a:rPr>
                        <m:t>𝑠𝑢𝑝𝑝𝑙𝑖𝑒𝑑</m:t>
                      </m:r>
                      <m:r>
                        <a:rPr lang="en-US" b="0" i="1" smtClean="0">
                          <a:latin typeface="Cambria Math" panose="02040503050406030204" pitchFamily="18" charset="0"/>
                        </a:rPr>
                        <m:t> </m:t>
                      </m:r>
                      <m:r>
                        <a:rPr lang="en-US" b="0" i="1" smtClean="0">
                          <a:latin typeface="Cambria Math" panose="02040503050406030204" pitchFamily="18" charset="0"/>
                        </a:rPr>
                        <m:t>𝑡𝑜</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𝑠𝑦𝑠𝑡𝑒𝑚</m:t>
                      </m:r>
                      <m:r>
                        <a:rPr lang="en-US" b="0" i="1" smtClean="0">
                          <a:latin typeface="Cambria Math" panose="02040503050406030204" pitchFamily="18" charset="0"/>
                        </a:rPr>
                        <m:t> </m:t>
                      </m:r>
                      <m:r>
                        <a:rPr lang="en-US" b="0" i="1" smtClean="0">
                          <a:latin typeface="Cambria Math" panose="02040503050406030204" pitchFamily="18" charset="0"/>
                        </a:rPr>
                        <m:t>𝑚𝑖𝑛𝑢𝑠</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𝑤𝑜𝑟𝑘</m:t>
                      </m:r>
                      <m:r>
                        <a:rPr lang="en-US" b="0" i="1" smtClean="0">
                          <a:latin typeface="Cambria Math" panose="02040503050406030204" pitchFamily="18" charset="0"/>
                        </a:rPr>
                        <m:t> </m:t>
                      </m:r>
                      <m:r>
                        <a:rPr lang="en-US" b="0" i="1" smtClean="0">
                          <a:latin typeface="Cambria Math" panose="02040503050406030204" pitchFamily="18" charset="0"/>
                        </a:rPr>
                        <m:t>𝑑𝑜𝑛𝑒</m:t>
                      </m:r>
                      <m:r>
                        <a:rPr lang="en-US" b="0" i="1" smtClean="0">
                          <a:latin typeface="Cambria Math" panose="02040503050406030204" pitchFamily="18" charset="0"/>
                        </a:rPr>
                        <m:t> </m:t>
                      </m:r>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𝑏𝑦</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𝑠𝑦𝑠𝑡𝑒𝑚</m:t>
                      </m:r>
                      <m:r>
                        <a:rPr lang="en-US" b="0" i="1" smtClean="0">
                          <a:latin typeface="Cambria Math" panose="02040503050406030204" pitchFamily="18" charset="0"/>
                        </a:rPr>
                        <m:t>.</m:t>
                      </m:r>
                    </m:oMath>
                  </m:oMathPara>
                </a14:m>
                <a:endParaRPr lang="en-US" b="0" i="1" dirty="0">
                  <a:latin typeface="Cambria Math" panose="02040503050406030204" pitchFamily="18" charset="0"/>
                </a:endParaRPr>
              </a:p>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𝑈</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𝑊</m:t>
                      </m:r>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oMath>
                  </m:oMathPara>
                </a14:m>
                <a:endParaRPr lang="en-US" dirty="0">
                  <a:effectLst/>
                </a:endParaRPr>
              </a:p>
            </p:txBody>
          </p:sp>
        </mc:Choice>
        <mc:Fallback xmlns="">
          <p:sp>
            <p:nvSpPr>
              <p:cNvPr id="75783" name="Rectangle 7"/>
              <p:cNvSpPr>
                <a:spLocks noGrp="1" noRot="1" noChangeAspect="1" noMove="1" noResize="1" noEditPoints="1" noAdjustHandles="1" noChangeArrowheads="1" noChangeShapeType="1" noTextEdit="1"/>
              </p:cNvSpPr>
              <p:nvPr>
                <p:ph type="body" idx="4294967295"/>
              </p:nvPr>
            </p:nvSpPr>
            <p:spPr>
              <a:xfrm>
                <a:off x="-152400" y="1166842"/>
                <a:ext cx="9144000" cy="4524315"/>
              </a:xfrm>
              <a:blipFill rotWithShape="0">
                <a:blip r:embed="rId3"/>
                <a:stretch>
                  <a:fillRect r="-400"/>
                </a:stretch>
              </a:blipFill>
            </p:spPr>
            <p:txBody>
              <a:bodyPr/>
              <a:lstStyle/>
              <a:p>
                <a:r>
                  <a:rPr lang="en-US">
                    <a:noFill/>
                  </a:rPr>
                  <a:t> </a:t>
                </a:r>
              </a:p>
            </p:txBody>
          </p:sp>
        </mc:Fallback>
      </mc:AlternateContent>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6805" name="Rectangle 5"/>
          <p:cNvSpPr>
            <a:spLocks noGrp="1" noChangeArrowheads="1"/>
          </p:cNvSpPr>
          <p:nvPr>
            <p:ph type="title" idx="4294967295"/>
          </p:nvPr>
        </p:nvSpPr>
        <p:spPr/>
        <p:txBody>
          <a:bodyPr/>
          <a:lstStyle/>
          <a:p>
            <a:r>
              <a:rPr lang="en-US" dirty="0"/>
              <a:t>Q-5-400</a:t>
            </a:r>
            <a:r>
              <a:rPr lang="en-US" sz="1000" dirty="0">
                <a:solidFill>
                  <a:schemeClr val="accent2"/>
                </a:solidFill>
                <a:effectLst/>
                <a:latin typeface="+mj-lt"/>
                <a:ea typeface="+mj-ea"/>
                <a:cs typeface="+mj-cs"/>
              </a:rPr>
              <a:t> -</a:t>
            </a:r>
            <a:r>
              <a:rPr lang="en-US" sz="1000" baseline="0" dirty="0">
                <a:solidFill>
                  <a:schemeClr val="accent2"/>
                </a:solidFill>
                <a:effectLst/>
                <a:latin typeface="+mj-lt"/>
                <a:ea typeface="+mj-ea"/>
                <a:cs typeface="+mj-cs"/>
              </a:rPr>
              <a:t> question</a:t>
            </a:r>
            <a:endParaRPr lang="en-US" dirty="0"/>
          </a:p>
        </p:txBody>
      </p:sp>
      <mc:AlternateContent xmlns:mc="http://schemas.openxmlformats.org/markup-compatibility/2006" xmlns:a14="http://schemas.microsoft.com/office/drawing/2010/main">
        <mc:Choice Requires="a14">
          <p:sp>
            <p:nvSpPr>
              <p:cNvPr id="76806" name="Rectangle 6"/>
              <p:cNvSpPr>
                <a:spLocks noGrp="1" noChangeArrowheads="1"/>
              </p:cNvSpPr>
              <p:nvPr>
                <p:ph type="body" idx="4294967295"/>
              </p:nvPr>
            </p:nvSpPr>
            <p:spPr>
              <a:xfrm>
                <a:off x="0" y="2767280"/>
                <a:ext cx="9144000" cy="1323439"/>
              </a:xfrm>
            </p:spPr>
            <p:txBody>
              <a:bodyPr>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𝑊</m:t>
                      </m:r>
                      <m:r>
                        <a:rPr lang="en-US" b="0" i="1" smtClean="0">
                          <a:latin typeface="Cambria Math" panose="02040503050406030204" pitchFamily="18" charset="0"/>
                        </a:rPr>
                        <m:t>h𝑎𝑡</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𝐺𝑟𝑎𝑣𝑖𝑡𝑎𝑡𝑖𝑜𝑛𝑎𝑙</m:t>
                      </m:r>
                      <m:r>
                        <a:rPr lang="en-US" b="0" i="1" smtClean="0">
                          <a:latin typeface="Cambria Math" panose="02040503050406030204" pitchFamily="18" charset="0"/>
                        </a:rPr>
                        <m:t>, </m:t>
                      </m:r>
                      <m:r>
                        <a:rPr lang="en-US" b="0" i="1" smtClean="0">
                          <a:latin typeface="Cambria Math" panose="02040503050406030204" pitchFamily="18" charset="0"/>
                        </a:rPr>
                        <m:t>𝑊𝑒𝑎𝑘</m:t>
                      </m:r>
                      <m:r>
                        <a:rPr lang="en-US" b="0" i="1" smtClean="0">
                          <a:latin typeface="Cambria Math" panose="02040503050406030204" pitchFamily="18" charset="0"/>
                        </a:rPr>
                        <m:t>, </m:t>
                      </m:r>
                      <m:r>
                        <a:rPr lang="en-US" b="0" i="1" smtClean="0">
                          <a:latin typeface="Cambria Math" panose="02040503050406030204" pitchFamily="18" charset="0"/>
                        </a:rPr>
                        <m:t>𝑆𝑡𝑟𝑜𝑛𝑔</m:t>
                      </m:r>
                      <m:r>
                        <a:rPr lang="en-US" b="0" i="1" smtClean="0">
                          <a:latin typeface="Cambria Math" panose="02040503050406030204" pitchFamily="18" charset="0"/>
                        </a:rPr>
                        <m:t>,</m:t>
                      </m:r>
                    </m:oMath>
                    <m:oMath xmlns:m="http://schemas.openxmlformats.org/officeDocument/2006/math">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𝐸𝑙𝑒𝑐𝑡𝑟𝑜𝑚𝑎𝑔𝑛𝑒𝑡𝑖𝑐</m:t>
                      </m:r>
                      <m:r>
                        <a:rPr lang="en-US" b="0" i="1" smtClean="0">
                          <a:latin typeface="Cambria Math" panose="02040503050406030204" pitchFamily="18" charset="0"/>
                        </a:rPr>
                        <m:t> </m:t>
                      </m:r>
                      <m:r>
                        <a:rPr lang="en-US" b="0" i="1" smtClean="0">
                          <a:latin typeface="Cambria Math" panose="02040503050406030204" pitchFamily="18" charset="0"/>
                        </a:rPr>
                        <m:t>𝐹𝑜𝑟𝑐𝑒</m:t>
                      </m:r>
                      <m:r>
                        <a:rPr lang="en-US" b="0" i="1" smtClean="0">
                          <a:latin typeface="Cambria Math" panose="02040503050406030204" pitchFamily="18" charset="0"/>
                        </a:rPr>
                        <m:t>?</m:t>
                      </m:r>
                    </m:oMath>
                  </m:oMathPara>
                </a14:m>
                <a:endParaRPr lang="en-US" b="0" dirty="0"/>
              </a:p>
            </p:txBody>
          </p:sp>
        </mc:Choice>
        <mc:Fallback xmlns="">
          <p:sp>
            <p:nvSpPr>
              <p:cNvPr id="76806" name="Rectangle 6"/>
              <p:cNvSpPr>
                <a:spLocks noGrp="1" noRot="1" noChangeAspect="1" noMove="1" noResize="1" noEditPoints="1" noAdjustHandles="1" noChangeArrowheads="1" noChangeShapeType="1" noTextEdit="1"/>
              </p:cNvSpPr>
              <p:nvPr>
                <p:ph type="body" idx="4294967295"/>
              </p:nvPr>
            </p:nvSpPr>
            <p:spPr>
              <a:xfrm>
                <a:off x="0" y="2767280"/>
                <a:ext cx="9144000" cy="1323439"/>
              </a:xfrm>
              <a:blipFill rotWithShape="0">
                <a:blip r:embed="rId3"/>
                <a:stretch>
                  <a:fillRect/>
                </a:stretch>
              </a:blipFill>
            </p:spPr>
            <p:txBody>
              <a:bodyPr/>
              <a:lstStyle/>
              <a:p>
                <a:r>
                  <a:rPr lang="en-US">
                    <a:noFill/>
                  </a:rPr>
                  <a:t> </a:t>
                </a:r>
              </a:p>
            </p:txBody>
          </p:sp>
        </mc:Fallback>
      </mc:AlternateContent>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7829" name="Rectangle 5"/>
          <p:cNvSpPr>
            <a:spLocks noGrp="1" noChangeArrowheads="1"/>
          </p:cNvSpPr>
          <p:nvPr>
            <p:ph type="title" idx="4294967295"/>
          </p:nvPr>
        </p:nvSpPr>
        <p:spPr/>
        <p:txBody>
          <a:bodyPr/>
          <a:lstStyle/>
          <a:p>
            <a:r>
              <a:rPr lang="en-US" dirty="0"/>
              <a:t>Q-5-500</a:t>
            </a:r>
            <a:r>
              <a:rPr lang="en-US" sz="1000" dirty="0">
                <a:solidFill>
                  <a:schemeClr val="accent2"/>
                </a:solidFill>
                <a:effectLst/>
                <a:latin typeface="+mj-lt"/>
                <a:ea typeface="+mj-ea"/>
                <a:cs typeface="+mj-cs"/>
              </a:rPr>
              <a:t> –</a:t>
            </a:r>
            <a:r>
              <a:rPr lang="en-US" sz="1000" baseline="0" dirty="0">
                <a:solidFill>
                  <a:schemeClr val="accent2"/>
                </a:solidFill>
                <a:effectLst/>
                <a:latin typeface="+mj-lt"/>
                <a:ea typeface="+mj-ea"/>
                <a:cs typeface="+mj-cs"/>
              </a:rPr>
              <a:t> question</a:t>
            </a:r>
            <a:endParaRPr lang="en-US" dirty="0"/>
          </a:p>
        </p:txBody>
      </p:sp>
      <mc:AlternateContent xmlns:mc="http://schemas.openxmlformats.org/markup-compatibility/2006" xmlns:a14="http://schemas.microsoft.com/office/drawing/2010/main">
        <mc:Choice Requires="a14">
          <p:sp>
            <p:nvSpPr>
              <p:cNvPr id="77830" name="Rectangle 6"/>
              <p:cNvSpPr>
                <a:spLocks noGrp="1" noChangeArrowheads="1"/>
              </p:cNvSpPr>
              <p:nvPr>
                <p:ph type="body" idx="4294967295"/>
              </p:nvPr>
            </p:nvSpPr>
            <p:spPr>
              <a:xfrm>
                <a:off x="0" y="3075056"/>
                <a:ext cx="9144000" cy="707886"/>
              </a:xfrm>
            </p:spPr>
            <p:txBody>
              <a:bodyPr>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𝑊</m:t>
                      </m:r>
                      <m:r>
                        <a:rPr lang="en-US" b="0" i="1" smtClean="0">
                          <a:latin typeface="Cambria Math" panose="02040503050406030204" pitchFamily="18" charset="0"/>
                        </a:rPr>
                        <m:t>h𝑎𝑡</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𝑁𝑒𝑢𝑡𝑟𝑖𝑛𝑜</m:t>
                      </m:r>
                      <m:r>
                        <a:rPr lang="en-US" b="0" i="1" smtClean="0">
                          <a:latin typeface="Cambria Math" panose="02040503050406030204" pitchFamily="18" charset="0"/>
                        </a:rPr>
                        <m:t>?</m:t>
                      </m:r>
                    </m:oMath>
                  </m:oMathPara>
                </a14:m>
                <a:endParaRPr lang="en-US" dirty="0">
                  <a:effectLst/>
                </a:endParaRPr>
              </a:p>
            </p:txBody>
          </p:sp>
        </mc:Choice>
        <mc:Fallback xmlns="">
          <p:sp>
            <p:nvSpPr>
              <p:cNvPr id="77830" name="Rectangle 6"/>
              <p:cNvSpPr>
                <a:spLocks noGrp="1" noRot="1" noChangeAspect="1" noMove="1" noResize="1" noEditPoints="1" noAdjustHandles="1" noChangeArrowheads="1" noChangeShapeType="1" noTextEdit="1"/>
              </p:cNvSpPr>
              <p:nvPr>
                <p:ph type="body" idx="4294967295"/>
              </p:nvPr>
            </p:nvSpPr>
            <p:spPr>
              <a:xfrm>
                <a:off x="0" y="3075056"/>
                <a:ext cx="9144000" cy="707886"/>
              </a:xfrm>
              <a:blipFill>
                <a:blip r:embed="rId3"/>
                <a:stretch>
                  <a:fillRect/>
                </a:stretch>
              </a:blipFill>
            </p:spPr>
            <p:txBody>
              <a:bodyPr/>
              <a:lstStyle/>
              <a:p>
                <a:r>
                  <a:rPr lang="en-US">
                    <a:noFill/>
                  </a:rPr>
                  <a:t> </a:t>
                </a:r>
              </a:p>
            </p:txBody>
          </p:sp>
        </mc:Fallback>
      </mc:AlternateContent>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Rectangle 5"/>
          <p:cNvSpPr>
            <a:spLocks noGrp="1" noChangeArrowheads="1"/>
          </p:cNvSpPr>
          <p:nvPr>
            <p:ph type="title" idx="4294967295"/>
          </p:nvPr>
        </p:nvSpPr>
        <p:spPr/>
        <p:txBody>
          <a:bodyPr/>
          <a:lstStyle/>
          <a:p>
            <a:r>
              <a:rPr lang="en-US" dirty="0"/>
              <a:t>Final Jeopardy slide(logo)</a:t>
            </a:r>
          </a:p>
        </p:txBody>
      </p:sp>
      <p:sp>
        <p:nvSpPr>
          <p:cNvPr id="79879" name="WordArt 7"/>
          <p:cNvSpPr>
            <a:spLocks noChangeArrowheads="1" noChangeShapeType="1" noTextEdit="1"/>
          </p:cNvSpPr>
          <p:nvPr/>
        </p:nvSpPr>
        <p:spPr bwMode="auto">
          <a:xfrm>
            <a:off x="381000" y="1143000"/>
            <a:ext cx="8382000" cy="434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FFCC00"/>
                </a:solidFill>
                <a:effectLst>
                  <a:outerShdw dist="35921" dir="2700000" algn="ctr" rotWithShape="0">
                    <a:srgbClr val="C0C0C0">
                      <a:alpha val="80000"/>
                    </a:srgbClr>
                  </a:outerShdw>
                </a:effectLst>
                <a:latin typeface="Gyparody Rg" pitchFamily="34" charset="0"/>
              </a:rPr>
              <a:t>FINAL</a:t>
            </a:r>
          </a:p>
          <a:p>
            <a:pPr algn="ctr"/>
            <a:r>
              <a:rPr lang="en-US" sz="3600" kern="10" dirty="0">
                <a:solidFill>
                  <a:srgbClr val="FFCC00"/>
                </a:solidFill>
                <a:effectLst>
                  <a:outerShdw dist="35921" dir="2700000" algn="ctr" rotWithShape="0">
                    <a:srgbClr val="C0C0C0">
                      <a:alpha val="80000"/>
                    </a:srgbClr>
                  </a:outerShdw>
                </a:effectLst>
                <a:latin typeface="Gyparody Rg" pitchFamily="34" charset="0"/>
              </a:rPr>
              <a:t>JEOPARDY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dirty="0"/>
              <a:t>Final Jeopardy Category</a:t>
            </a:r>
            <a:r>
              <a:rPr lang="en-US" baseline="0" dirty="0"/>
              <a:t> Name</a:t>
            </a:r>
            <a:endParaRPr lang="en-US" dirty="0"/>
          </a:p>
        </p:txBody>
      </p:sp>
      <p:sp>
        <p:nvSpPr>
          <p:cNvPr id="223235" name="Rectangle 3"/>
          <p:cNvSpPr>
            <a:spLocks noGrp="1" noChangeArrowheads="1"/>
          </p:cNvSpPr>
          <p:nvPr>
            <p:ph type="body" idx="1"/>
          </p:nvPr>
        </p:nvSpPr>
        <p:spPr/>
        <p:txBody>
          <a:bodyPr/>
          <a:lstStyle/>
          <a:p>
            <a:r>
              <a:rPr lang="en-US" dirty="0"/>
              <a:t>Orbital Motion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Rectangle 5"/>
          <p:cNvSpPr>
            <a:spLocks noGrp="1" noChangeArrowheads="1"/>
          </p:cNvSpPr>
          <p:nvPr>
            <p:ph type="title"/>
          </p:nvPr>
        </p:nvSpPr>
        <p:spPr/>
        <p:txBody>
          <a:bodyPr/>
          <a:lstStyle/>
          <a:p>
            <a:r>
              <a:rPr lang="en-US" sz="1200" dirty="0">
                <a:solidFill>
                  <a:schemeClr val="bg1"/>
                </a:solidFill>
                <a:latin typeface="Tahoma" pitchFamily="34" charset="0"/>
              </a:rPr>
              <a:t>CATEGORY 4 </a:t>
            </a:r>
            <a:r>
              <a:rPr lang="en-US" sz="1000" dirty="0">
                <a:solidFill>
                  <a:schemeClr val="accent2"/>
                </a:solidFill>
                <a:effectLst/>
                <a:latin typeface="+mj-lt"/>
                <a:ea typeface="+mj-ea"/>
                <a:cs typeface="+mj-cs"/>
              </a:rPr>
              <a:t> explanation</a:t>
            </a:r>
            <a:endParaRPr lang="en-US" sz="1200" dirty="0">
              <a:solidFill>
                <a:schemeClr val="bg1"/>
              </a:solidFill>
              <a:latin typeface="Tahoma" pitchFamily="34" charset="0"/>
            </a:endParaRPr>
          </a:p>
        </p:txBody>
      </p:sp>
      <p:sp>
        <p:nvSpPr>
          <p:cNvPr id="5" name="Rectangle 4">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7042" name="Rectangle 2"/>
          <p:cNvSpPr>
            <a:spLocks noGrp="1" noChangeArrowheads="1"/>
          </p:cNvSpPr>
          <p:nvPr>
            <p:ph type="body" idx="1"/>
          </p:nvPr>
        </p:nvSpPr>
        <p:spPr>
          <a:xfrm>
            <a:off x="0" y="3075057"/>
            <a:ext cx="9144000" cy="707886"/>
          </a:xfrm>
        </p:spPr>
        <p:txBody>
          <a:bodyPr>
            <a:spAutoFit/>
          </a:bodyPr>
          <a:lstStyle/>
          <a:p>
            <a:pPr marL="342900" marR="0" indent="-342900" algn="ctr" defTabSz="914400" rtl="0" eaLnBrk="1" fontAlgn="base" latinLnBrk="0" hangingPunct="1">
              <a:lnSpc>
                <a:spcPct val="100000"/>
              </a:lnSpc>
              <a:spcBef>
                <a:spcPct val="20000"/>
              </a:spcBef>
              <a:spcAft>
                <a:spcPct val="0"/>
              </a:spcAft>
              <a:buClrTx/>
              <a:buSzTx/>
              <a:buFontTx/>
              <a:buNone/>
              <a:tabLst/>
              <a:defRPr/>
            </a:pPr>
            <a:r>
              <a:rPr lang="en-US" sz="4000" dirty="0">
                <a:solidFill>
                  <a:schemeClr val="bg1"/>
                </a:solidFill>
                <a:effectLst/>
                <a:latin typeface="+mn-lt"/>
                <a:ea typeface="+mn-ea"/>
                <a:cs typeface="+mn-cs"/>
              </a:rPr>
              <a:t>Nuclear Physics</a:t>
            </a:r>
            <a:endParaRPr lang="en-US" sz="4400" dirty="0">
              <a:effectLs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0900" name="Rectangle 4"/>
          <p:cNvSpPr>
            <a:spLocks noGrp="1" noChangeArrowheads="1"/>
          </p:cNvSpPr>
          <p:nvPr>
            <p:ph type="title" idx="4294967295"/>
          </p:nvPr>
        </p:nvSpPr>
        <p:spPr/>
        <p:txBody>
          <a:bodyPr/>
          <a:lstStyle/>
          <a:p>
            <a:r>
              <a:rPr lang="en-US" dirty="0"/>
              <a:t>Final Jeopardy clue (wave file starts on click)</a:t>
            </a:r>
          </a:p>
        </p:txBody>
      </p:sp>
      <p:sp>
        <p:nvSpPr>
          <p:cNvPr id="80901" name="Rectangle 5"/>
          <p:cNvSpPr>
            <a:spLocks noGrp="1" noChangeArrowheads="1"/>
          </p:cNvSpPr>
          <p:nvPr>
            <p:ph type="body" idx="4294967295"/>
          </p:nvPr>
        </p:nvSpPr>
        <p:spPr/>
        <p:txBody>
          <a:bodyPr/>
          <a:lstStyle/>
          <a:p>
            <a:r>
              <a:rPr lang="en-US" dirty="0"/>
              <a:t>Currently it takes ~365 days to orbit the sun, if the orbital radius was to double, how many days will it take to orbit the sun?</a:t>
            </a:r>
            <a:endParaRPr lang="en-US" i="1" dirty="0"/>
          </a:p>
        </p:txBody>
      </p:sp>
      <p:pic>
        <p:nvPicPr>
          <p:cNvPr id="2" name="Final Jeopardy.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58674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50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6"/>
              <p:cNvSpPr txBox="1">
                <a:spLocks noChangeArrowheads="1"/>
              </p:cNvSpPr>
              <p:nvPr/>
            </p:nvSpPr>
            <p:spPr bwMode="auto">
              <a:xfrm>
                <a:off x="0" y="1760082"/>
                <a:ext cx="9144000" cy="333783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spAutoFit/>
              </a:bodyPr>
              <a:lstStyle>
                <a:lvl1pPr marL="342900" indent="-342900" algn="ctr" rtl="0" fontAlgn="base">
                  <a:spcBef>
                    <a:spcPct val="20000"/>
                  </a:spcBef>
                  <a:spcAft>
                    <a:spcPct val="0"/>
                  </a:spcAft>
                  <a:defRPr sz="4000">
                    <a:solidFill>
                      <a:schemeClr val="bg1"/>
                    </a:solidFill>
                    <a:latin typeface="+mn-lt"/>
                    <a:ea typeface="+mn-ea"/>
                    <a:cs typeface="+mn-cs"/>
                  </a:defRPr>
                </a:lvl1pPr>
                <a:lvl2pPr marL="742950" indent="-285750" algn="l" rtl="0" fontAlgn="base">
                  <a:spcBef>
                    <a:spcPct val="20000"/>
                  </a:spcBef>
                  <a:spcAft>
                    <a:spcPct val="0"/>
                  </a:spcAft>
                  <a:defRPr sz="1000">
                    <a:solidFill>
                      <a:schemeClr val="bg1"/>
                    </a:solidFill>
                    <a:latin typeface="Times New Roman" pitchFamily="18" charset="0"/>
                  </a:defRPr>
                </a:lvl2pPr>
                <a:lvl3pPr marL="1143000" indent="-228600" algn="l" rtl="0" fontAlgn="base">
                  <a:spcBef>
                    <a:spcPct val="20000"/>
                  </a:spcBef>
                  <a:spcAft>
                    <a:spcPct val="0"/>
                  </a:spcAft>
                  <a:defRPr sz="1000">
                    <a:solidFill>
                      <a:schemeClr val="bg1"/>
                    </a:solidFill>
                    <a:latin typeface="Times New Roman" pitchFamily="18" charset="0"/>
                  </a:defRPr>
                </a:lvl3pPr>
                <a:lvl4pPr marL="1600200" indent="-228600" algn="l" rtl="0" fontAlgn="base">
                  <a:spcBef>
                    <a:spcPct val="20000"/>
                  </a:spcBef>
                  <a:spcAft>
                    <a:spcPct val="0"/>
                  </a:spcAft>
                  <a:defRPr sz="1000">
                    <a:solidFill>
                      <a:schemeClr val="bg1"/>
                    </a:solidFill>
                    <a:latin typeface="Times New Roman" pitchFamily="18" charset="0"/>
                  </a:defRPr>
                </a:lvl4pPr>
                <a:lvl5pPr marL="2057400" indent="-228600" algn="l" rtl="0" fontAlgn="base">
                  <a:spcBef>
                    <a:spcPct val="20000"/>
                  </a:spcBef>
                  <a:spcAft>
                    <a:spcPct val="0"/>
                  </a:spcAft>
                  <a:buChar char="»"/>
                  <a:defRPr sz="1000">
                    <a:solidFill>
                      <a:schemeClr val="bg1"/>
                    </a:solidFill>
                    <a:latin typeface="Times New Roman" pitchFamily="18" charset="0"/>
                  </a:defRPr>
                </a:lvl5pPr>
                <a:lvl6pPr marL="2514600" indent="-228600" algn="l" rtl="0" fontAlgn="base">
                  <a:spcBef>
                    <a:spcPct val="20000"/>
                  </a:spcBef>
                  <a:spcAft>
                    <a:spcPct val="0"/>
                  </a:spcAft>
                  <a:buChar char="»"/>
                  <a:defRPr sz="1000">
                    <a:solidFill>
                      <a:schemeClr val="bg1"/>
                    </a:solidFill>
                    <a:latin typeface="Times New Roman" pitchFamily="18" charset="0"/>
                  </a:defRPr>
                </a:lvl6pPr>
                <a:lvl7pPr marL="2971800" indent="-228600" algn="l" rtl="0" fontAlgn="base">
                  <a:spcBef>
                    <a:spcPct val="20000"/>
                  </a:spcBef>
                  <a:spcAft>
                    <a:spcPct val="0"/>
                  </a:spcAft>
                  <a:buChar char="»"/>
                  <a:defRPr sz="1000">
                    <a:solidFill>
                      <a:schemeClr val="bg1"/>
                    </a:solidFill>
                    <a:latin typeface="Times New Roman" pitchFamily="18" charset="0"/>
                  </a:defRPr>
                </a:lvl7pPr>
                <a:lvl8pPr marL="3429000" indent="-228600" algn="l" rtl="0" fontAlgn="base">
                  <a:spcBef>
                    <a:spcPct val="20000"/>
                  </a:spcBef>
                  <a:spcAft>
                    <a:spcPct val="0"/>
                  </a:spcAft>
                  <a:buChar char="»"/>
                  <a:defRPr sz="1000">
                    <a:solidFill>
                      <a:schemeClr val="bg1"/>
                    </a:solidFill>
                    <a:latin typeface="Times New Roman" pitchFamily="18" charset="0"/>
                  </a:defRPr>
                </a:lvl8pPr>
                <a:lvl9pPr marL="3886200" indent="-228600" algn="l" rtl="0" fontAlgn="base">
                  <a:spcBef>
                    <a:spcPct val="20000"/>
                  </a:spcBef>
                  <a:spcAft>
                    <a:spcPct val="0"/>
                  </a:spcAft>
                  <a:buChar char="»"/>
                  <a:defRPr sz="1000">
                    <a:solidFill>
                      <a:schemeClr val="bg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b="0" i="1" kern="0" smtClean="0">
                          <a:latin typeface="Cambria Math" panose="02040503050406030204" pitchFamily="18" charset="0"/>
                        </a:rPr>
                        <m:t>𝑇</m:t>
                      </m:r>
                      <m:r>
                        <a:rPr lang="en-US" b="0" i="1" kern="0" smtClean="0">
                          <a:latin typeface="Cambria Math" panose="02040503050406030204" pitchFamily="18" charset="0"/>
                        </a:rPr>
                        <m:t>=2</m:t>
                      </m:r>
                      <m:r>
                        <a:rPr lang="en-US" b="0" i="1" kern="0" smtClean="0">
                          <a:latin typeface="Cambria Math" panose="02040503050406030204" pitchFamily="18" charset="0"/>
                          <a:ea typeface="Cambria Math" panose="02040503050406030204" pitchFamily="18" charset="0"/>
                        </a:rPr>
                        <m:t>𝜋</m:t>
                      </m:r>
                      <m:rad>
                        <m:radPr>
                          <m:degHide m:val="on"/>
                          <m:ctrlPr>
                            <a:rPr lang="en-US" b="0" i="1" kern="0" smtClean="0">
                              <a:latin typeface="Cambria Math" panose="02040503050406030204" pitchFamily="18" charset="0"/>
                              <a:ea typeface="Cambria Math" panose="02040503050406030204" pitchFamily="18" charset="0"/>
                            </a:rPr>
                          </m:ctrlPr>
                        </m:radPr>
                        <m:deg/>
                        <m:e>
                          <m:f>
                            <m:fPr>
                              <m:ctrlPr>
                                <a:rPr lang="en-US" b="0" i="1" kern="0" smtClean="0">
                                  <a:latin typeface="Cambria Math" panose="02040503050406030204" pitchFamily="18" charset="0"/>
                                  <a:ea typeface="Cambria Math" panose="02040503050406030204" pitchFamily="18" charset="0"/>
                                </a:rPr>
                              </m:ctrlPr>
                            </m:fPr>
                            <m:num>
                              <m:sSup>
                                <m:sSupPr>
                                  <m:ctrlPr>
                                    <a:rPr lang="en-US" b="0" i="1" kern="0" smtClean="0">
                                      <a:latin typeface="Cambria Math" panose="02040503050406030204" pitchFamily="18" charset="0"/>
                                      <a:ea typeface="Cambria Math" panose="02040503050406030204" pitchFamily="18" charset="0"/>
                                    </a:rPr>
                                  </m:ctrlPr>
                                </m:sSupPr>
                                <m:e>
                                  <m:r>
                                    <a:rPr lang="en-US" b="0" i="1" kern="0" smtClean="0">
                                      <a:latin typeface="Cambria Math" panose="02040503050406030204" pitchFamily="18" charset="0"/>
                                      <a:ea typeface="Cambria Math" panose="02040503050406030204" pitchFamily="18" charset="0"/>
                                    </a:rPr>
                                    <m:t>𝑟</m:t>
                                  </m:r>
                                </m:e>
                                <m:sup>
                                  <m:r>
                                    <a:rPr lang="en-US" b="0" i="1" kern="0" smtClean="0">
                                      <a:latin typeface="Cambria Math" panose="02040503050406030204" pitchFamily="18" charset="0"/>
                                      <a:ea typeface="Cambria Math" panose="02040503050406030204" pitchFamily="18" charset="0"/>
                                    </a:rPr>
                                    <m:t>3</m:t>
                                  </m:r>
                                </m:sup>
                              </m:sSup>
                            </m:num>
                            <m:den>
                              <m:r>
                                <a:rPr lang="en-US" b="0" i="1" kern="0" smtClean="0">
                                  <a:latin typeface="Cambria Math" panose="02040503050406030204" pitchFamily="18" charset="0"/>
                                  <a:ea typeface="Cambria Math" panose="02040503050406030204" pitchFamily="18" charset="0"/>
                                </a:rPr>
                                <m:t>𝐺𝑀</m:t>
                              </m:r>
                            </m:den>
                          </m:f>
                        </m:e>
                      </m:rad>
                    </m:oMath>
                  </m:oMathPara>
                </a14:m>
                <a:endParaRPr lang="en-US" b="0" i="1" kern="0" dirty="0">
                  <a:latin typeface="Cambria Math" panose="02040503050406030204" pitchFamily="18" charset="0"/>
                  <a:ea typeface="Cambria Math" panose="02040503050406030204" pitchFamily="18" charset="0"/>
                </a:endParaRPr>
              </a:p>
              <a:p>
                <a:endParaRPr lang="en-US" b="0" i="1" kern="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kern="0" smtClean="0">
                          <a:latin typeface="Cambria Math" panose="02040503050406030204" pitchFamily="18" charset="0"/>
                        </a:rPr>
                        <m:t>365∗</m:t>
                      </m:r>
                      <m:rad>
                        <m:radPr>
                          <m:degHide m:val="on"/>
                          <m:ctrlPr>
                            <a:rPr lang="en-US" b="0" i="1" kern="0" smtClean="0">
                              <a:latin typeface="Cambria Math" panose="02040503050406030204" pitchFamily="18" charset="0"/>
                              <a:ea typeface="Cambria Math" panose="02040503050406030204" pitchFamily="18" charset="0"/>
                            </a:rPr>
                          </m:ctrlPr>
                        </m:radPr>
                        <m:deg/>
                        <m:e>
                          <m:r>
                            <a:rPr lang="en-US" b="0" i="1" kern="0" smtClean="0">
                              <a:latin typeface="Cambria Math" panose="02040503050406030204" pitchFamily="18" charset="0"/>
                              <a:ea typeface="Cambria Math" panose="02040503050406030204" pitchFamily="18" charset="0"/>
                            </a:rPr>
                            <m:t>8</m:t>
                          </m:r>
                        </m:e>
                      </m:rad>
                      <m:r>
                        <a:rPr lang="en-US" i="1" kern="0">
                          <a:latin typeface="Cambria Math" panose="02040503050406030204" pitchFamily="18" charset="0"/>
                          <a:ea typeface="Cambria Math" panose="02040503050406030204" pitchFamily="18" charset="0"/>
                        </a:rPr>
                        <m:t>≈</m:t>
                      </m:r>
                      <m:r>
                        <a:rPr lang="en-US" b="0" i="1" kern="0" smtClean="0">
                          <a:latin typeface="Cambria Math" panose="02040503050406030204" pitchFamily="18" charset="0"/>
                          <a:ea typeface="Cambria Math" panose="02040503050406030204" pitchFamily="18" charset="0"/>
                        </a:rPr>
                        <m:t>1033 </m:t>
                      </m:r>
                      <m:r>
                        <a:rPr lang="en-US" b="0" i="1" kern="0" smtClean="0">
                          <a:latin typeface="Cambria Math" panose="02040503050406030204" pitchFamily="18" charset="0"/>
                          <a:ea typeface="Cambria Math" panose="02040503050406030204" pitchFamily="18" charset="0"/>
                        </a:rPr>
                        <m:t>𝑑𝑎𝑦𝑠</m:t>
                      </m:r>
                      <m:r>
                        <a:rPr lang="en-US" b="0" i="1" kern="0" smtClean="0">
                          <a:latin typeface="Cambria Math" panose="02040503050406030204" pitchFamily="18" charset="0"/>
                          <a:ea typeface="Cambria Math" panose="02040503050406030204" pitchFamily="18" charset="0"/>
                        </a:rPr>
                        <m:t>.</m:t>
                      </m:r>
                    </m:oMath>
                  </m:oMathPara>
                </a14:m>
                <a:endParaRPr lang="en-US" kern="0" dirty="0"/>
              </a:p>
            </p:txBody>
          </p:sp>
        </mc:Choice>
        <mc:Fallback xmlns="">
          <p:sp>
            <p:nvSpPr>
              <p:cNvPr id="4" name="Rectangle 6"/>
              <p:cNvSpPr txBox="1">
                <a:spLocks noRot="1" noChangeAspect="1" noMove="1" noResize="1" noEditPoints="1" noAdjustHandles="1" noChangeArrowheads="1" noChangeShapeType="1" noTextEdit="1"/>
              </p:cNvSpPr>
              <p:nvPr/>
            </p:nvSpPr>
            <p:spPr bwMode="auto">
              <a:xfrm>
                <a:off x="0" y="1760082"/>
                <a:ext cx="9144000" cy="3337837"/>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6062666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09922" name="Rectangle 2"/>
          <p:cNvSpPr>
            <a:spLocks noGrp="1" noChangeArrowheads="1"/>
          </p:cNvSpPr>
          <p:nvPr>
            <p:ph type="title"/>
          </p:nvPr>
        </p:nvSpPr>
        <p:spPr/>
        <p:txBody>
          <a:bodyPr/>
          <a:lstStyle/>
          <a:p>
            <a:r>
              <a:rPr lang="en-US" dirty="0"/>
              <a:t>Final Slide – no links</a:t>
            </a:r>
          </a:p>
        </p:txBody>
      </p:sp>
      <p:sp>
        <p:nvSpPr>
          <p:cNvPr id="209923" name="Rectangle 3"/>
          <p:cNvSpPr>
            <a:spLocks noGrp="1" noChangeArrowheads="1"/>
          </p:cNvSpPr>
          <p:nvPr>
            <p:ph type="body" idx="1"/>
          </p:nvPr>
        </p:nvSpPr>
        <p:spPr>
          <a:xfrm>
            <a:off x="0" y="0"/>
            <a:ext cx="9144000" cy="2286000"/>
          </a:xfrm>
        </p:spPr>
        <p:txBody>
          <a:bodyPr/>
          <a:lstStyle/>
          <a:p>
            <a:r>
              <a:rPr lang="en-US" sz="6600" dirty="0">
                <a:latin typeface="Harlow Solid Italic" pitchFamily="82" charset="0"/>
              </a:rPr>
              <a:t>Thanks for Playing</a:t>
            </a:r>
          </a:p>
        </p:txBody>
      </p:sp>
      <p:sp>
        <p:nvSpPr>
          <p:cNvPr id="209924" name="WordArt 4"/>
          <p:cNvSpPr>
            <a:spLocks noChangeArrowheads="1" noChangeShapeType="1" noTextEdit="1"/>
          </p:cNvSpPr>
          <p:nvPr/>
        </p:nvSpPr>
        <p:spPr bwMode="auto">
          <a:xfrm>
            <a:off x="457200" y="1752600"/>
            <a:ext cx="8305800" cy="472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FFCC00"/>
                </a:solidFill>
                <a:effectLst>
                  <a:outerShdw dist="35921" dir="2700000" algn="ctr" rotWithShape="0">
                    <a:srgbClr val="C0C0C0">
                      <a:alpha val="80000"/>
                    </a:srgbClr>
                  </a:outerShdw>
                </a:effectLst>
                <a:latin typeface="Gyparody Rg" pitchFamily="34" charset="0"/>
              </a:rPr>
              <a:t>PHYSICS</a:t>
            </a:r>
          </a:p>
          <a:p>
            <a:pPr algn="ctr"/>
            <a:r>
              <a:rPr lang="en-US" sz="3600" kern="10" dirty="0">
                <a:solidFill>
                  <a:srgbClr val="FFCC00"/>
                </a:solidFill>
                <a:effectLst>
                  <a:outerShdw dist="35921" dir="2700000" algn="ctr" rotWithShape="0">
                    <a:srgbClr val="C0C0C0">
                      <a:alpha val="80000"/>
                    </a:srgbClr>
                  </a:outerShdw>
                </a:effectLst>
                <a:latin typeface="Gyparody Rg" pitchFamily="34" charset="0"/>
              </a:rPr>
              <a:t>JEOPARDY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Grp="1" noChangeArrowheads="1"/>
          </p:cNvSpPr>
          <p:nvPr>
            <p:ph type="title"/>
          </p:nvPr>
        </p:nvSpPr>
        <p:spPr/>
        <p:txBody>
          <a:bodyPr/>
          <a:lstStyle/>
          <a:p>
            <a:r>
              <a:rPr lang="en-US" sz="1200" dirty="0">
                <a:solidFill>
                  <a:schemeClr val="bg1"/>
                </a:solidFill>
              </a:rPr>
              <a:t>CATEGORY5</a:t>
            </a:r>
            <a:r>
              <a:rPr lang="en-US" sz="1000" dirty="0">
                <a:solidFill>
                  <a:schemeClr val="accent2"/>
                </a:solidFill>
                <a:effectLst/>
                <a:latin typeface="+mj-lt"/>
                <a:ea typeface="+mj-ea"/>
                <a:cs typeface="+mj-cs"/>
              </a:rPr>
              <a:t> explanation</a:t>
            </a:r>
            <a:endParaRPr lang="en-US" sz="1200" dirty="0">
              <a:solidFill>
                <a:schemeClr val="bg1"/>
              </a:solidFill>
              <a:latin typeface="Tahoma" pitchFamily="34" charset="0"/>
            </a:endParaRPr>
          </a:p>
        </p:txBody>
      </p:sp>
      <p:sp>
        <p:nvSpPr>
          <p:cNvPr id="5" name="Rectangle 4">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8066" name="Rectangle 2"/>
          <p:cNvSpPr>
            <a:spLocks noGrp="1" noChangeArrowheads="1"/>
          </p:cNvSpPr>
          <p:nvPr>
            <p:ph type="body" idx="1"/>
          </p:nvPr>
        </p:nvSpPr>
        <p:spPr>
          <a:xfrm>
            <a:off x="0" y="3075057"/>
            <a:ext cx="9144000" cy="707886"/>
          </a:xfrm>
        </p:spPr>
        <p:txBody>
          <a:bodyPr>
            <a:spAutoFit/>
          </a:bodyPr>
          <a:lstStyle/>
          <a:p>
            <a:pPr rtl="0" fontAlgn="base"/>
            <a:r>
              <a:rPr lang="en-US" sz="4000" dirty="0">
                <a:solidFill>
                  <a:schemeClr val="bg1"/>
                </a:solidFill>
                <a:effectLst/>
                <a:latin typeface="+mn-lt"/>
                <a:ea typeface="+mn-ea"/>
                <a:cs typeface="+mn-cs"/>
              </a:rPr>
              <a:t>Miscellaneous</a:t>
            </a:r>
            <a:endParaRPr lang="en-US" sz="4400" dirty="0">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5410" name="Rectangle 2"/>
          <p:cNvSpPr>
            <a:spLocks noGrp="1" noChangeArrowheads="1"/>
          </p:cNvSpPr>
          <p:nvPr>
            <p:ph type="title"/>
          </p:nvPr>
        </p:nvSpPr>
        <p:spPr/>
        <p:txBody>
          <a:bodyPr/>
          <a:lstStyle/>
          <a:p>
            <a:r>
              <a:rPr lang="en-US" dirty="0"/>
              <a:t>1-100 -clue</a:t>
            </a:r>
          </a:p>
        </p:txBody>
      </p:sp>
      <p:sp>
        <p:nvSpPr>
          <p:cNvPr id="145411" name="Rectangle 3"/>
          <p:cNvSpPr>
            <a:spLocks noGrp="1" noChangeArrowheads="1"/>
          </p:cNvSpPr>
          <p:nvPr>
            <p:ph type="body" idx="1"/>
          </p:nvPr>
        </p:nvSpPr>
        <p:spPr>
          <a:xfrm>
            <a:off x="0" y="2767281"/>
            <a:ext cx="9144000" cy="1323439"/>
          </a:xfrm>
        </p:spPr>
        <p:txBody>
          <a:bodyPr>
            <a:spAutoFit/>
          </a:bodyPr>
          <a:lstStyle/>
          <a:p>
            <a:r>
              <a:rPr lang="en-US" dirty="0"/>
              <a:t>This is the value for the speed of light in a vacuum.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Grp="1" noChangeArrowheads="1"/>
          </p:cNvSpPr>
          <p:nvPr>
            <p:ph type="title" idx="4294967295"/>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1-200 -</a:t>
            </a:r>
            <a:r>
              <a:rPr lang="en-US" sz="1000" dirty="0">
                <a:solidFill>
                  <a:schemeClr val="accent2"/>
                </a:solidFill>
                <a:effectLst/>
                <a:latin typeface="+mj-lt"/>
                <a:ea typeface="+mj-ea"/>
                <a:cs typeface="+mj-cs"/>
              </a:rPr>
              <a:t>clue</a:t>
            </a:r>
            <a:endParaRPr lang="en-US" dirty="0">
              <a:effectLst/>
            </a:endParaRPr>
          </a:p>
        </p:txBody>
      </p:sp>
      <p:sp>
        <p:nvSpPr>
          <p:cNvPr id="6" name="Rectangle 5">
            <a:hlinkClick r:id="rId2" action="ppaction://hlinksldjump"/>
          </p:cNvPr>
          <p:cNvSpPr/>
          <p:nvPr/>
        </p:nvSpPr>
        <p:spPr>
          <a:xfrm>
            <a:off x="0" y="-8021"/>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9700" name="Rectangle 4"/>
          <p:cNvSpPr>
            <a:spLocks noGrp="1" noChangeArrowheads="1"/>
          </p:cNvSpPr>
          <p:nvPr>
            <p:ph type="body" idx="4294967295"/>
          </p:nvPr>
        </p:nvSpPr>
        <p:spPr>
          <a:xfrm>
            <a:off x="0" y="2767281"/>
            <a:ext cx="9144000" cy="1323439"/>
          </a:xfrm>
        </p:spPr>
        <p:txBody>
          <a:bodyPr>
            <a:spAutoFit/>
          </a:bodyPr>
          <a:lstStyle/>
          <a:p>
            <a:r>
              <a:rPr lang="en-US" dirty="0"/>
              <a:t>This is the value for the Boltzmann Constant.</a:t>
            </a:r>
          </a:p>
        </p:txBody>
      </p:sp>
    </p:spTree>
  </p:cSld>
  <p:clrMapOvr>
    <a:masterClrMapping/>
  </p:clrMapOvr>
</p:sld>
</file>

<file path=ppt/theme/theme1.xml><?xml version="1.0" encoding="utf-8"?>
<a:theme xmlns:a="http://schemas.openxmlformats.org/drawingml/2006/main" name="Default Design">
  <a:themeElements>
    <a:clrScheme name="Custom 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FF29"/>
      </a:hlink>
      <a:folHlink>
        <a:srgbClr val="2929A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33333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D1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1211</TotalTime>
  <Words>991</Words>
  <Application>Microsoft Office PowerPoint</Application>
  <PresentationFormat>On-screen Show (4:3)</PresentationFormat>
  <Paragraphs>194</Paragraphs>
  <Slides>62</Slides>
  <Notes>2</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Arial</vt:lpstr>
      <vt:lpstr>Calibri</vt:lpstr>
      <vt:lpstr>Cambria Math</vt:lpstr>
      <vt:lpstr>Gill Sans Ultra Bold</vt:lpstr>
      <vt:lpstr>Gyparody Rg</vt:lpstr>
      <vt:lpstr>Harlow Solid Italic</vt:lpstr>
      <vt:lpstr>Tahoma</vt:lpstr>
      <vt:lpstr>Times New Roman</vt:lpstr>
      <vt:lpstr>Wingdings</vt:lpstr>
      <vt:lpstr>Default Design</vt:lpstr>
      <vt:lpstr>JEOPARDY!</vt:lpstr>
      <vt:lpstr>Game slide</vt:lpstr>
      <vt:lpstr>CATEGORY 1 explanation</vt:lpstr>
      <vt:lpstr>CATEGORY 2  explanation</vt:lpstr>
      <vt:lpstr>CATEGORY 3  explanation</vt:lpstr>
      <vt:lpstr>CATEGORY 4  explanation</vt:lpstr>
      <vt:lpstr>CATEGORY5 explanation</vt:lpstr>
      <vt:lpstr>1-100 -clue</vt:lpstr>
      <vt:lpstr>1-200 -clue</vt:lpstr>
      <vt:lpstr>1-300 -clue</vt:lpstr>
      <vt:lpstr>1-400 -clue</vt:lpstr>
      <vt:lpstr>1-500 -clue</vt:lpstr>
      <vt:lpstr>2-100 -clue</vt:lpstr>
      <vt:lpstr>2-200 -clue</vt:lpstr>
      <vt:lpstr>2-300 -clue</vt:lpstr>
      <vt:lpstr>2-400 -clue</vt:lpstr>
      <vt:lpstr>2-500 -clue</vt:lpstr>
      <vt:lpstr>3-100 -clue</vt:lpstr>
      <vt:lpstr>3-200 -clue</vt:lpstr>
      <vt:lpstr>3-300 -clue</vt:lpstr>
      <vt:lpstr>3-400 -clue</vt:lpstr>
      <vt:lpstr>3-500 -clue</vt:lpstr>
      <vt:lpstr>4-100 -clue</vt:lpstr>
      <vt:lpstr>4-200 -clue</vt:lpstr>
      <vt:lpstr>4-300 -clue</vt:lpstr>
      <vt:lpstr>4-400 -clue</vt:lpstr>
      <vt:lpstr>4-500 -clue</vt:lpstr>
      <vt:lpstr>5-100 -clue</vt:lpstr>
      <vt:lpstr>5-200 -clue</vt:lpstr>
      <vt:lpstr>5-300 -clue</vt:lpstr>
      <vt:lpstr>5-400 -clue</vt:lpstr>
      <vt:lpstr>5-500 -clue</vt:lpstr>
      <vt:lpstr>Q-1-100 - question</vt:lpstr>
      <vt:lpstr> Q-1-200 - question</vt:lpstr>
      <vt:lpstr>Q-1-300 - question</vt:lpstr>
      <vt:lpstr>Q-1-400 - question</vt:lpstr>
      <vt:lpstr>Q-1-500 - question</vt:lpstr>
      <vt:lpstr>Q-2-100 - question</vt:lpstr>
      <vt:lpstr>Q-2-200 - question</vt:lpstr>
      <vt:lpstr>Q-2-300 - question</vt:lpstr>
      <vt:lpstr>Q-2-400 - question</vt:lpstr>
      <vt:lpstr>Q-2-500 - question</vt:lpstr>
      <vt:lpstr>Q-3-100 - question</vt:lpstr>
      <vt:lpstr>Q-3-200 - question</vt:lpstr>
      <vt:lpstr>Q-3-300 - question</vt:lpstr>
      <vt:lpstr>Q-3-400 - question</vt:lpstr>
      <vt:lpstr>Q-3-500 - question</vt:lpstr>
      <vt:lpstr>Q-4-100 - question</vt:lpstr>
      <vt:lpstr>Q-4-200 - question</vt:lpstr>
      <vt:lpstr>Q-4-300 - question</vt:lpstr>
      <vt:lpstr>Q-4-400 - question</vt:lpstr>
      <vt:lpstr>Q-4-500 - question</vt:lpstr>
      <vt:lpstr>Q-5-100 - question</vt:lpstr>
      <vt:lpstr>Q-5-200 - question</vt:lpstr>
      <vt:lpstr>Q-5-300 - question</vt:lpstr>
      <vt:lpstr>Q-5-400 - question</vt:lpstr>
      <vt:lpstr>Q-5-500 – question</vt:lpstr>
      <vt:lpstr>Final Jeopardy slide(logo)</vt:lpstr>
      <vt:lpstr>Final Jeopardy Category Name</vt:lpstr>
      <vt:lpstr>Final Jeopardy clue (wave file starts on click)</vt:lpstr>
      <vt:lpstr>PowerPoint Presentation</vt:lpstr>
      <vt:lpstr>Final Slide – no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Sauncy</dc:creator>
  <cp:lastModifiedBy>Brad Conrad</cp:lastModifiedBy>
  <cp:revision>131</cp:revision>
  <dcterms:created xsi:type="dcterms:W3CDTF">2005-02-23T03:01:32Z</dcterms:created>
  <dcterms:modified xsi:type="dcterms:W3CDTF">2018-10-02T16:29:18Z</dcterms:modified>
</cp:coreProperties>
</file>